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0" r:id="rId2"/>
  </p:sldMasterIdLst>
  <p:notesMasterIdLst>
    <p:notesMasterId r:id="rId43"/>
  </p:notesMasterIdLst>
  <p:sldIdLst>
    <p:sldId id="324" r:id="rId3"/>
    <p:sldId id="311" r:id="rId4"/>
    <p:sldId id="261" r:id="rId5"/>
    <p:sldId id="313" r:id="rId6"/>
    <p:sldId id="319" r:id="rId7"/>
    <p:sldId id="320" r:id="rId8"/>
    <p:sldId id="288" r:id="rId9"/>
    <p:sldId id="318" r:id="rId10"/>
    <p:sldId id="293" r:id="rId11"/>
    <p:sldId id="289" r:id="rId12"/>
    <p:sldId id="294" r:id="rId13"/>
    <p:sldId id="285" r:id="rId14"/>
    <p:sldId id="264" r:id="rId15"/>
    <p:sldId id="308" r:id="rId16"/>
    <p:sldId id="286" r:id="rId17"/>
    <p:sldId id="307" r:id="rId18"/>
    <p:sldId id="265" r:id="rId19"/>
    <p:sldId id="295" r:id="rId20"/>
    <p:sldId id="266" r:id="rId21"/>
    <p:sldId id="267" r:id="rId22"/>
    <p:sldId id="317" r:id="rId23"/>
    <p:sldId id="276" r:id="rId24"/>
    <p:sldId id="268" r:id="rId25"/>
    <p:sldId id="298" r:id="rId26"/>
    <p:sldId id="300" r:id="rId27"/>
    <p:sldId id="275" r:id="rId28"/>
    <p:sldId id="272" r:id="rId29"/>
    <p:sldId id="274" r:id="rId30"/>
    <p:sldId id="278" r:id="rId31"/>
    <p:sldId id="283" r:id="rId32"/>
    <p:sldId id="303" r:id="rId33"/>
    <p:sldId id="310" r:id="rId34"/>
    <p:sldId id="304" r:id="rId35"/>
    <p:sldId id="316" r:id="rId36"/>
    <p:sldId id="302" r:id="rId37"/>
    <p:sldId id="314" r:id="rId38"/>
    <p:sldId id="306" r:id="rId39"/>
    <p:sldId id="325" r:id="rId40"/>
    <p:sldId id="326" r:id="rId41"/>
    <p:sldId id="327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8"/>
    <a:srgbClr val="0079CB"/>
    <a:srgbClr val="0070C0"/>
    <a:srgbClr val="323232"/>
    <a:srgbClr val="DE7104"/>
    <a:srgbClr val="FC963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48"/>
  </p:normalViewPr>
  <p:slideViewPr>
    <p:cSldViewPr snapToGrid="0" snapToObjects="1">
      <p:cViewPr varScale="1">
        <p:scale>
          <a:sx n="81" d="100"/>
          <a:sy n="81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0.94</c:v>
                </c:pt>
                <c:pt idx="1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Sheet1!$A$1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75000"/>
                  <a:alpha val="65000"/>
                </a:schemeClr>
              </a:solidFill>
            </c:spPr>
          </c:dPt>
          <c:val>
            <c:numRef>
              <c:f>Sheet1!$A$2:$A$3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67846-5F97-4721-98DA-C27A6860666E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8D579-218B-4E18-9A14-F38DE6DEC0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82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18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70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197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77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42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973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14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973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13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83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23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67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15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86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193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912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940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380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75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43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31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29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05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27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967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09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446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7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746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51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356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42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60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06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6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7D730-97BD-46DC-A723-5398F10489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9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7D730-97BD-46DC-A723-5398F10489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08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2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584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8D579-218B-4E18-9A14-F38DE6DEC0C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66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6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3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7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587" y="0"/>
            <a:ext cx="12190413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1058089" y="559893"/>
            <a:ext cx="168392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" name="同心圆 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95046" y="727088"/>
            <a:ext cx="109698" cy="1096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653229" y="571107"/>
            <a:ext cx="498744" cy="4987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00" y="760400"/>
              <a:ext cx="3825879" cy="382587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" y="2060"/>
            <a:ext cx="12184675" cy="68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62" y="2060"/>
            <a:ext cx="12184673" cy="68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7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" y="2060"/>
            <a:ext cx="12184675" cy="685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0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2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8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2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3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09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3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1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31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38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46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6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47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9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5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8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4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9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2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23458" y="4367449"/>
            <a:ext cx="5856651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867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此处输入公司团队名称等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2913627" y="4774208"/>
            <a:ext cx="2236780" cy="325412"/>
            <a:chOff x="1378748" y="2161308"/>
            <a:chExt cx="9577865" cy="1393411"/>
          </a:xfrm>
        </p:grpSpPr>
        <p:grpSp>
          <p:nvGrpSpPr>
            <p:cNvPr id="28" name="组合 27"/>
            <p:cNvGrpSpPr/>
            <p:nvPr/>
          </p:nvGrpSpPr>
          <p:grpSpPr>
            <a:xfrm>
              <a:off x="9411150" y="2161308"/>
              <a:ext cx="1545463" cy="1393411"/>
              <a:chOff x="4965142" y="1355066"/>
              <a:chExt cx="2244910" cy="2024042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965142" y="1355066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30" name="Freeform 228"/>
              <p:cNvSpPr>
                <a:spLocks noEditPoints="1"/>
              </p:cNvSpPr>
              <p:nvPr/>
            </p:nvSpPr>
            <p:spPr bwMode="auto">
              <a:xfrm>
                <a:off x="5695385" y="1690203"/>
                <a:ext cx="895422" cy="1186622"/>
              </a:xfrm>
              <a:custGeom>
                <a:avLst/>
                <a:gdLst>
                  <a:gd name="T0" fmla="*/ 38 w 52"/>
                  <a:gd name="T1" fmla="*/ 53 h 69"/>
                  <a:gd name="T2" fmla="*/ 32 w 52"/>
                  <a:gd name="T3" fmla="*/ 51 h 69"/>
                  <a:gd name="T4" fmla="*/ 32 w 52"/>
                  <a:gd name="T5" fmla="*/ 51 h 69"/>
                  <a:gd name="T6" fmla="*/ 27 w 52"/>
                  <a:gd name="T7" fmla="*/ 49 h 69"/>
                  <a:gd name="T8" fmla="*/ 15 w 52"/>
                  <a:gd name="T9" fmla="*/ 29 h 69"/>
                  <a:gd name="T10" fmla="*/ 16 w 52"/>
                  <a:gd name="T11" fmla="*/ 23 h 69"/>
                  <a:gd name="T12" fmla="*/ 16 w 52"/>
                  <a:gd name="T13" fmla="*/ 23 h 69"/>
                  <a:gd name="T14" fmla="*/ 18 w 52"/>
                  <a:gd name="T15" fmla="*/ 17 h 69"/>
                  <a:gd name="T16" fmla="*/ 11 w 52"/>
                  <a:gd name="T17" fmla="*/ 6 h 69"/>
                  <a:gd name="T18" fmla="*/ 7 w 52"/>
                  <a:gd name="T19" fmla="*/ 6 h 69"/>
                  <a:gd name="T20" fmla="*/ 1 w 52"/>
                  <a:gd name="T21" fmla="*/ 14 h 69"/>
                  <a:gd name="T22" fmla="*/ 0 w 52"/>
                  <a:gd name="T23" fmla="*/ 21 h 69"/>
                  <a:gd name="T24" fmla="*/ 11 w 52"/>
                  <a:gd name="T25" fmla="*/ 45 h 69"/>
                  <a:gd name="T26" fmla="*/ 26 w 52"/>
                  <a:gd name="T27" fmla="*/ 66 h 69"/>
                  <a:gd name="T28" fmla="*/ 32 w 52"/>
                  <a:gd name="T29" fmla="*/ 68 h 69"/>
                  <a:gd name="T30" fmla="*/ 42 w 52"/>
                  <a:gd name="T31" fmla="*/ 68 h 69"/>
                  <a:gd name="T32" fmla="*/ 44 w 52"/>
                  <a:gd name="T33" fmla="*/ 64 h 69"/>
                  <a:gd name="T34" fmla="*/ 38 w 52"/>
                  <a:gd name="T35" fmla="*/ 53 h 69"/>
                  <a:gd name="T36" fmla="*/ 52 w 52"/>
                  <a:gd name="T37" fmla="*/ 62 h 69"/>
                  <a:gd name="T38" fmla="*/ 44 w 52"/>
                  <a:gd name="T39" fmla="*/ 49 h 69"/>
                  <a:gd name="T40" fmla="*/ 42 w 52"/>
                  <a:gd name="T41" fmla="*/ 48 h 69"/>
                  <a:gd name="T42" fmla="*/ 40 w 52"/>
                  <a:gd name="T43" fmla="*/ 48 h 69"/>
                  <a:gd name="T44" fmla="*/ 39 w 52"/>
                  <a:gd name="T45" fmla="*/ 51 h 69"/>
                  <a:gd name="T46" fmla="*/ 47 w 52"/>
                  <a:gd name="T47" fmla="*/ 64 h 69"/>
                  <a:gd name="T48" fmla="*/ 50 w 52"/>
                  <a:gd name="T49" fmla="*/ 65 h 69"/>
                  <a:gd name="T50" fmla="*/ 51 w 52"/>
                  <a:gd name="T51" fmla="*/ 64 h 69"/>
                  <a:gd name="T52" fmla="*/ 52 w 52"/>
                  <a:gd name="T53" fmla="*/ 62 h 69"/>
                  <a:gd name="T54" fmla="*/ 20 w 52"/>
                  <a:gd name="T55" fmla="*/ 17 h 69"/>
                  <a:gd name="T56" fmla="*/ 23 w 52"/>
                  <a:gd name="T57" fmla="*/ 18 h 69"/>
                  <a:gd name="T58" fmla="*/ 24 w 52"/>
                  <a:gd name="T59" fmla="*/ 17 h 69"/>
                  <a:gd name="T60" fmla="*/ 25 w 52"/>
                  <a:gd name="T61" fmla="*/ 14 h 69"/>
                  <a:gd name="T62" fmla="*/ 17 w 52"/>
                  <a:gd name="T63" fmla="*/ 1 h 69"/>
                  <a:gd name="T64" fmla="*/ 15 w 52"/>
                  <a:gd name="T65" fmla="*/ 0 h 69"/>
                  <a:gd name="T66" fmla="*/ 13 w 52"/>
                  <a:gd name="T67" fmla="*/ 1 h 69"/>
                  <a:gd name="T68" fmla="*/ 13 w 52"/>
                  <a:gd name="T69" fmla="*/ 4 h 69"/>
                  <a:gd name="T70" fmla="*/ 20 w 52"/>
                  <a:gd name="T71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" h="69">
                    <a:moveTo>
                      <a:pt x="38" y="53"/>
                    </a:moveTo>
                    <a:cubicBezTo>
                      <a:pt x="37" y="51"/>
                      <a:pt x="34" y="50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0" y="52"/>
                      <a:pt x="28" y="51"/>
                      <a:pt x="27" y="4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7"/>
                      <a:pt x="14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2"/>
                      <a:pt x="19" y="19"/>
                      <a:pt x="18" y="1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8" y="4"/>
                      <a:pt x="7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6"/>
                      <a:pt x="0" y="19"/>
                      <a:pt x="0" y="21"/>
                    </a:cubicBezTo>
                    <a:cubicBezTo>
                      <a:pt x="0" y="21"/>
                      <a:pt x="1" y="28"/>
                      <a:pt x="11" y="45"/>
                    </a:cubicBezTo>
                    <a:cubicBezTo>
                      <a:pt x="20" y="61"/>
                      <a:pt x="26" y="66"/>
                      <a:pt x="26" y="66"/>
                    </a:cubicBezTo>
                    <a:cubicBezTo>
                      <a:pt x="27" y="68"/>
                      <a:pt x="30" y="69"/>
                      <a:pt x="3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68"/>
                      <a:pt x="45" y="66"/>
                      <a:pt x="44" y="64"/>
                    </a:cubicBezTo>
                    <a:lnTo>
                      <a:pt x="38" y="53"/>
                    </a:lnTo>
                    <a:close/>
                    <a:moveTo>
                      <a:pt x="52" y="62"/>
                    </a:move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8"/>
                      <a:pt x="43" y="47"/>
                      <a:pt x="42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9" y="49"/>
                      <a:pt x="39" y="50"/>
                      <a:pt x="39" y="51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8" y="65"/>
                      <a:pt x="49" y="65"/>
                      <a:pt x="50" y="65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2" y="64"/>
                      <a:pt x="52" y="62"/>
                      <a:pt x="52" y="62"/>
                    </a:cubicBezTo>
                    <a:close/>
                    <a:moveTo>
                      <a:pt x="20" y="17"/>
                    </a:moveTo>
                    <a:cubicBezTo>
                      <a:pt x="21" y="18"/>
                      <a:pt x="22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5"/>
                      <a:pt x="25" y="1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2" y="3"/>
                      <a:pt x="13" y="4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24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378748" y="2161308"/>
              <a:ext cx="1545463" cy="1393411"/>
              <a:chOff x="4464102" y="1356651"/>
              <a:chExt cx="1002180" cy="903579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464102" y="1356651"/>
                <a:ext cx="1002180" cy="903579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35" name="KSO_Shape"/>
              <p:cNvSpPr>
                <a:spLocks/>
              </p:cNvSpPr>
              <p:nvPr/>
            </p:nvSpPr>
            <p:spPr bwMode="auto">
              <a:xfrm>
                <a:off x="4640392" y="1547487"/>
                <a:ext cx="597147" cy="410041"/>
              </a:xfrm>
              <a:custGeom>
                <a:avLst/>
                <a:gdLst>
                  <a:gd name="T0" fmla="*/ 2147483646 w 112"/>
                  <a:gd name="T1" fmla="*/ 2147483646 h 77"/>
                  <a:gd name="T2" fmla="*/ 2147483646 w 112"/>
                  <a:gd name="T3" fmla="*/ 2147483646 h 77"/>
                  <a:gd name="T4" fmla="*/ 2147483646 w 112"/>
                  <a:gd name="T5" fmla="*/ 2147483646 h 77"/>
                  <a:gd name="T6" fmla="*/ 2147483646 w 112"/>
                  <a:gd name="T7" fmla="*/ 2147483646 h 77"/>
                  <a:gd name="T8" fmla="*/ 2147483646 w 112"/>
                  <a:gd name="T9" fmla="*/ 2147483646 h 77"/>
                  <a:gd name="T10" fmla="*/ 0 w 112"/>
                  <a:gd name="T11" fmla="*/ 2147483646 h 77"/>
                  <a:gd name="T12" fmla="*/ 2147483646 w 112"/>
                  <a:gd name="T13" fmla="*/ 2147483646 h 77"/>
                  <a:gd name="T14" fmla="*/ 2147483646 w 112"/>
                  <a:gd name="T15" fmla="*/ 2147483646 h 77"/>
                  <a:gd name="T16" fmla="*/ 2147483646 w 112"/>
                  <a:gd name="T17" fmla="*/ 2147483646 h 77"/>
                  <a:gd name="T18" fmla="*/ 2147483646 w 112"/>
                  <a:gd name="T19" fmla="*/ 2147483646 h 77"/>
                  <a:gd name="T20" fmla="*/ 2147483646 w 112"/>
                  <a:gd name="T21" fmla="*/ 2147483646 h 77"/>
                  <a:gd name="T22" fmla="*/ 2147483646 w 112"/>
                  <a:gd name="T23" fmla="*/ 2147483646 h 77"/>
                  <a:gd name="T24" fmla="*/ 2147483646 w 112"/>
                  <a:gd name="T25" fmla="*/ 2147483646 h 77"/>
                  <a:gd name="T26" fmla="*/ 2147483646 w 112"/>
                  <a:gd name="T27" fmla="*/ 2147483646 h 77"/>
                  <a:gd name="T28" fmla="*/ 2147483646 w 112"/>
                  <a:gd name="T29" fmla="*/ 2147483646 h 77"/>
                  <a:gd name="T30" fmla="*/ 2147483646 w 112"/>
                  <a:gd name="T31" fmla="*/ 2147483646 h 77"/>
                  <a:gd name="T32" fmla="*/ 2147483646 w 112"/>
                  <a:gd name="T33" fmla="*/ 2147483646 h 77"/>
                  <a:gd name="T34" fmla="*/ 2147483646 w 112"/>
                  <a:gd name="T35" fmla="*/ 2147483646 h 77"/>
                  <a:gd name="T36" fmla="*/ 2147483646 w 112"/>
                  <a:gd name="T37" fmla="*/ 2147483646 h 77"/>
                  <a:gd name="T38" fmla="*/ 2147483646 w 112"/>
                  <a:gd name="T39" fmla="*/ 2147483646 h 77"/>
                  <a:gd name="T40" fmla="*/ 2147483646 w 112"/>
                  <a:gd name="T41" fmla="*/ 2147483646 h 77"/>
                  <a:gd name="T42" fmla="*/ 2147483646 w 112"/>
                  <a:gd name="T43" fmla="*/ 2147483646 h 77"/>
                  <a:gd name="T44" fmla="*/ 2147483646 w 112"/>
                  <a:gd name="T45" fmla="*/ 2147483646 h 77"/>
                  <a:gd name="T46" fmla="*/ 2147483646 w 112"/>
                  <a:gd name="T47" fmla="*/ 2147483646 h 77"/>
                  <a:gd name="T48" fmla="*/ 2147483646 w 112"/>
                  <a:gd name="T49" fmla="*/ 2147483646 h 77"/>
                  <a:gd name="T50" fmla="*/ 2147483646 w 112"/>
                  <a:gd name="T51" fmla="*/ 2147483646 h 77"/>
                  <a:gd name="T52" fmla="*/ 2147483646 w 112"/>
                  <a:gd name="T53" fmla="*/ 2147483646 h 77"/>
                  <a:gd name="T54" fmla="*/ 2147483646 w 112"/>
                  <a:gd name="T55" fmla="*/ 2147483646 h 77"/>
                  <a:gd name="T56" fmla="*/ 2147483646 w 112"/>
                  <a:gd name="T57" fmla="*/ 2147483646 h 77"/>
                  <a:gd name="T58" fmla="*/ 2147483646 w 112"/>
                  <a:gd name="T59" fmla="*/ 2147483646 h 77"/>
                  <a:gd name="T60" fmla="*/ 2147483646 w 112"/>
                  <a:gd name="T61" fmla="*/ 2147483646 h 77"/>
                  <a:gd name="T62" fmla="*/ 2147483646 w 112"/>
                  <a:gd name="T63" fmla="*/ 2147483646 h 77"/>
                  <a:gd name="T64" fmla="*/ 2147483646 w 112"/>
                  <a:gd name="T65" fmla="*/ 2147483646 h 77"/>
                  <a:gd name="T66" fmla="*/ 2147483646 w 112"/>
                  <a:gd name="T67" fmla="*/ 2147483646 h 77"/>
                  <a:gd name="T68" fmla="*/ 2147483646 w 112"/>
                  <a:gd name="T69" fmla="*/ 2147483646 h 77"/>
                  <a:gd name="T70" fmla="*/ 2147483646 w 112"/>
                  <a:gd name="T71" fmla="*/ 2147483646 h 77"/>
                  <a:gd name="T72" fmla="*/ 2147483646 w 112"/>
                  <a:gd name="T73" fmla="*/ 2147483646 h 77"/>
                  <a:gd name="T74" fmla="*/ 2147483646 w 112"/>
                  <a:gd name="T75" fmla="*/ 2147483646 h 77"/>
                  <a:gd name="T76" fmla="*/ 2147483646 w 112"/>
                  <a:gd name="T77" fmla="*/ 2147483646 h 77"/>
                  <a:gd name="T78" fmla="*/ 2147483646 w 112"/>
                  <a:gd name="T79" fmla="*/ 2147483646 h 77"/>
                  <a:gd name="T80" fmla="*/ 2147483646 w 112"/>
                  <a:gd name="T81" fmla="*/ 2147483646 h 77"/>
                  <a:gd name="T82" fmla="*/ 2147483646 w 112"/>
                  <a:gd name="T83" fmla="*/ 2147483646 h 77"/>
                  <a:gd name="T84" fmla="*/ 2147483646 w 112"/>
                  <a:gd name="T85" fmla="*/ 2147483646 h 77"/>
                  <a:gd name="T86" fmla="*/ 2147483646 w 112"/>
                  <a:gd name="T87" fmla="*/ 2147483646 h 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2" h="77">
                    <a:moveTo>
                      <a:pt x="56" y="0"/>
                    </a:moveTo>
                    <a:cubicBezTo>
                      <a:pt x="62" y="0"/>
                      <a:pt x="66" y="4"/>
                      <a:pt x="66" y="10"/>
                    </a:cubicBezTo>
                    <a:cubicBezTo>
                      <a:pt x="66" y="15"/>
                      <a:pt x="62" y="20"/>
                      <a:pt x="56" y="20"/>
                    </a:cubicBezTo>
                    <a:cubicBezTo>
                      <a:pt x="51" y="20"/>
                      <a:pt x="46" y="15"/>
                      <a:pt x="46" y="10"/>
                    </a:cubicBezTo>
                    <a:cubicBezTo>
                      <a:pt x="46" y="4"/>
                      <a:pt x="51" y="0"/>
                      <a:pt x="56" y="0"/>
                    </a:cubicBezTo>
                    <a:close/>
                    <a:moveTo>
                      <a:pt x="15" y="49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1" y="29"/>
                      <a:pt x="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0" y="15"/>
                    </a:moveTo>
                    <a:cubicBezTo>
                      <a:pt x="13" y="15"/>
                      <a:pt x="16" y="18"/>
                      <a:pt x="16" y="22"/>
                    </a:cubicBezTo>
                    <a:cubicBezTo>
                      <a:pt x="16" y="23"/>
                      <a:pt x="16" y="24"/>
                      <a:pt x="15" y="25"/>
                    </a:cubicBezTo>
                    <a:cubicBezTo>
                      <a:pt x="15" y="26"/>
                      <a:pt x="15" y="26"/>
                      <a:pt x="14" y="26"/>
                    </a:cubicBezTo>
                    <a:cubicBezTo>
                      <a:pt x="13" y="27"/>
                      <a:pt x="12" y="28"/>
                      <a:pt x="10" y="28"/>
                    </a:cubicBezTo>
                    <a:cubicBezTo>
                      <a:pt x="6" y="28"/>
                      <a:pt x="3" y="25"/>
                      <a:pt x="3" y="22"/>
                    </a:cubicBezTo>
                    <a:cubicBezTo>
                      <a:pt x="3" y="18"/>
                      <a:pt x="6" y="15"/>
                      <a:pt x="10" y="15"/>
                    </a:cubicBezTo>
                    <a:close/>
                    <a:moveTo>
                      <a:pt x="96" y="49"/>
                    </a:moveTo>
                    <a:cubicBezTo>
                      <a:pt x="96" y="66"/>
                      <a:pt x="96" y="66"/>
                      <a:pt x="96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12" y="31"/>
                      <a:pt x="110" y="29"/>
                      <a:pt x="107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0"/>
                      <a:pt x="98" y="30"/>
                      <a:pt x="98" y="31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6" y="49"/>
                      <a:pt x="96" y="49"/>
                      <a:pt x="96" y="49"/>
                    </a:cubicBezTo>
                    <a:close/>
                    <a:moveTo>
                      <a:pt x="101" y="15"/>
                    </a:moveTo>
                    <a:cubicBezTo>
                      <a:pt x="98" y="15"/>
                      <a:pt x="95" y="18"/>
                      <a:pt x="95" y="22"/>
                    </a:cubicBezTo>
                    <a:cubicBezTo>
                      <a:pt x="95" y="23"/>
                      <a:pt x="95" y="24"/>
                      <a:pt x="96" y="25"/>
                    </a:cubicBezTo>
                    <a:cubicBezTo>
                      <a:pt x="96" y="26"/>
                      <a:pt x="97" y="26"/>
                      <a:pt x="97" y="26"/>
                    </a:cubicBezTo>
                    <a:cubicBezTo>
                      <a:pt x="98" y="27"/>
                      <a:pt x="100" y="28"/>
                      <a:pt x="101" y="28"/>
                    </a:cubicBezTo>
                    <a:cubicBezTo>
                      <a:pt x="105" y="28"/>
                      <a:pt x="108" y="25"/>
                      <a:pt x="108" y="22"/>
                    </a:cubicBezTo>
                    <a:cubicBezTo>
                      <a:pt x="108" y="18"/>
                      <a:pt x="105" y="15"/>
                      <a:pt x="101" y="15"/>
                    </a:cubicBezTo>
                    <a:close/>
                    <a:moveTo>
                      <a:pt x="75" y="51"/>
                    </a:moveTo>
                    <a:cubicBezTo>
                      <a:pt x="75" y="72"/>
                      <a:pt x="75" y="72"/>
                      <a:pt x="75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28"/>
                      <a:pt x="91" y="26"/>
                      <a:pt x="88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7"/>
                      <a:pt x="77" y="28"/>
                      <a:pt x="77" y="28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5" y="51"/>
                      <a:pt x="75" y="51"/>
                      <a:pt x="75" y="51"/>
                    </a:cubicBezTo>
                    <a:close/>
                    <a:moveTo>
                      <a:pt x="65" y="47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4"/>
                      <a:pt x="44" y="21"/>
                      <a:pt x="47" y="21"/>
                    </a:cubicBezTo>
                    <a:cubicBezTo>
                      <a:pt x="66" y="21"/>
                      <a:pt x="46" y="21"/>
                      <a:pt x="65" y="21"/>
                    </a:cubicBezTo>
                    <a:cubicBezTo>
                      <a:pt x="69" y="21"/>
                      <a:pt x="71" y="24"/>
                      <a:pt x="71" y="2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7"/>
                      <a:pt x="68" y="47"/>
                      <a:pt x="65" y="47"/>
                    </a:cubicBezTo>
                    <a:close/>
                    <a:moveTo>
                      <a:pt x="37" y="51"/>
                    </a:moveTo>
                    <a:cubicBezTo>
                      <a:pt x="37" y="72"/>
                      <a:pt x="37" y="72"/>
                      <a:pt x="37" y="72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8"/>
                      <a:pt x="20" y="26"/>
                      <a:pt x="23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5" y="28"/>
                      <a:pt x="35" y="28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lose/>
                    <a:moveTo>
                      <a:pt x="31" y="9"/>
                    </a:moveTo>
                    <a:cubicBezTo>
                      <a:pt x="35" y="9"/>
                      <a:pt x="39" y="12"/>
                      <a:pt x="39" y="17"/>
                    </a:cubicBezTo>
                    <a:cubicBezTo>
                      <a:pt x="39" y="19"/>
                      <a:pt x="38" y="20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5" y="24"/>
                      <a:pt x="33" y="25"/>
                      <a:pt x="31" y="25"/>
                    </a:cubicBezTo>
                    <a:cubicBezTo>
                      <a:pt x="26" y="25"/>
                      <a:pt x="22" y="21"/>
                      <a:pt x="22" y="17"/>
                    </a:cubicBezTo>
                    <a:cubicBezTo>
                      <a:pt x="22" y="12"/>
                      <a:pt x="26" y="9"/>
                      <a:pt x="31" y="9"/>
                    </a:cubicBezTo>
                    <a:close/>
                    <a:moveTo>
                      <a:pt x="81" y="9"/>
                    </a:moveTo>
                    <a:cubicBezTo>
                      <a:pt x="76" y="9"/>
                      <a:pt x="73" y="12"/>
                      <a:pt x="73" y="17"/>
                    </a:cubicBezTo>
                    <a:cubicBezTo>
                      <a:pt x="73" y="19"/>
                      <a:pt x="73" y="20"/>
                      <a:pt x="74" y="22"/>
                    </a:cubicBezTo>
                    <a:cubicBezTo>
                      <a:pt x="75" y="22"/>
                      <a:pt x="75" y="22"/>
                      <a:pt x="75" y="23"/>
                    </a:cubicBezTo>
                    <a:cubicBezTo>
                      <a:pt x="77" y="24"/>
                      <a:pt x="79" y="25"/>
                      <a:pt x="81" y="25"/>
                    </a:cubicBezTo>
                    <a:cubicBezTo>
                      <a:pt x="85" y="25"/>
                      <a:pt x="89" y="21"/>
                      <a:pt x="89" y="17"/>
                    </a:cubicBezTo>
                    <a:cubicBezTo>
                      <a:pt x="89" y="12"/>
                      <a:pt x="85" y="9"/>
                      <a:pt x="81" y="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3386849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0" name="组 34"/>
              <p:cNvGrpSpPr/>
              <p:nvPr/>
            </p:nvGrpSpPr>
            <p:grpSpPr>
              <a:xfrm>
                <a:off x="5409766" y="1764165"/>
                <a:ext cx="1372465" cy="1152871"/>
                <a:chOff x="2127915" y="1569040"/>
                <a:chExt cx="635000" cy="533400"/>
              </a:xfrm>
            </p:grpSpPr>
            <p:sp>
              <p:nvSpPr>
                <p:cNvPr id="41" name="Freeform 108"/>
                <p:cNvSpPr>
                  <a:spLocks/>
                </p:cNvSpPr>
                <p:nvPr/>
              </p:nvSpPr>
              <p:spPr bwMode="auto">
                <a:xfrm>
                  <a:off x="2127915" y="1569040"/>
                  <a:ext cx="635000" cy="304800"/>
                </a:xfrm>
                <a:custGeom>
                  <a:avLst/>
                  <a:gdLst/>
                  <a:ahLst/>
                  <a:cxnLst>
                    <a:cxn ang="0">
                      <a:pos x="16" y="192"/>
                    </a:cxn>
                    <a:cxn ang="0">
                      <a:pos x="26" y="188"/>
                    </a:cxn>
                    <a:cxn ang="0">
                      <a:pos x="32" y="178"/>
                    </a:cxn>
                    <a:cxn ang="0">
                      <a:pos x="110" y="142"/>
                    </a:cxn>
                    <a:cxn ang="0">
                      <a:pos x="120" y="144"/>
                    </a:cxn>
                    <a:cxn ang="0">
                      <a:pos x="126" y="144"/>
                    </a:cxn>
                    <a:cxn ang="0">
                      <a:pos x="134" y="136"/>
                    </a:cxn>
                    <a:cxn ang="0">
                      <a:pos x="136" y="128"/>
                    </a:cxn>
                    <a:cxn ang="0">
                      <a:pos x="194" y="80"/>
                    </a:cxn>
                    <a:cxn ang="0">
                      <a:pos x="200" y="80"/>
                    </a:cxn>
                    <a:cxn ang="0">
                      <a:pos x="206" y="78"/>
                    </a:cxn>
                    <a:cxn ang="0">
                      <a:pos x="264" y="112"/>
                    </a:cxn>
                    <a:cxn ang="0">
                      <a:pos x="264" y="112"/>
                    </a:cxn>
                    <a:cxn ang="0">
                      <a:pos x="268" y="124"/>
                    </a:cxn>
                    <a:cxn ang="0">
                      <a:pos x="280" y="128"/>
                    </a:cxn>
                    <a:cxn ang="0">
                      <a:pos x="286" y="128"/>
                    </a:cxn>
                    <a:cxn ang="0">
                      <a:pos x="294" y="120"/>
                    </a:cxn>
                    <a:cxn ang="0">
                      <a:pos x="296" y="112"/>
                    </a:cxn>
                    <a:cxn ang="0">
                      <a:pos x="378" y="32"/>
                    </a:cxn>
                    <a:cxn ang="0">
                      <a:pos x="384" y="32"/>
                    </a:cxn>
                    <a:cxn ang="0">
                      <a:pos x="390" y="32"/>
                    </a:cxn>
                    <a:cxn ang="0">
                      <a:pos x="398" y="24"/>
                    </a:cxn>
                    <a:cxn ang="0">
                      <a:pos x="400" y="16"/>
                    </a:cxn>
                    <a:cxn ang="0">
                      <a:pos x="394" y="6"/>
                    </a:cxn>
                    <a:cxn ang="0">
                      <a:pos x="384" y="0"/>
                    </a:cxn>
                    <a:cxn ang="0">
                      <a:pos x="376" y="2"/>
                    </a:cxn>
                    <a:cxn ang="0">
                      <a:pos x="368" y="10"/>
                    </a:cxn>
                    <a:cxn ang="0">
                      <a:pos x="368" y="16"/>
                    </a:cxn>
                    <a:cxn ang="0">
                      <a:pos x="284" y="98"/>
                    </a:cxn>
                    <a:cxn ang="0">
                      <a:pos x="280" y="96"/>
                    </a:cxn>
                    <a:cxn ang="0">
                      <a:pos x="272" y="100"/>
                    </a:cxn>
                    <a:cxn ang="0">
                      <a:pos x="216" y="66"/>
                    </a:cxn>
                    <a:cxn ang="0">
                      <a:pos x="216" y="64"/>
                    </a:cxn>
                    <a:cxn ang="0">
                      <a:pos x="210" y="54"/>
                    </a:cxn>
                    <a:cxn ang="0">
                      <a:pos x="200" y="48"/>
                    </a:cxn>
                    <a:cxn ang="0">
                      <a:pos x="192" y="50"/>
                    </a:cxn>
                    <a:cxn ang="0">
                      <a:pos x="184" y="58"/>
                    </a:cxn>
                    <a:cxn ang="0">
                      <a:pos x="184" y="64"/>
                    </a:cxn>
                    <a:cxn ang="0">
                      <a:pos x="126" y="114"/>
                    </a:cxn>
                    <a:cxn ang="0">
                      <a:pos x="120" y="112"/>
                    </a:cxn>
                    <a:cxn ang="0">
                      <a:pos x="114" y="114"/>
                    </a:cxn>
                    <a:cxn ang="0">
                      <a:pos x="104" y="122"/>
                    </a:cxn>
                    <a:cxn ang="0">
                      <a:pos x="24" y="164"/>
                    </a:cxn>
                    <a:cxn ang="0">
                      <a:pos x="20" y="162"/>
                    </a:cxn>
                    <a:cxn ang="0">
                      <a:pos x="16" y="160"/>
                    </a:cxn>
                    <a:cxn ang="0">
                      <a:pos x="4" y="166"/>
                    </a:cxn>
                    <a:cxn ang="0">
                      <a:pos x="0" y="176"/>
                    </a:cxn>
                    <a:cxn ang="0">
                      <a:pos x="0" y="184"/>
                    </a:cxn>
                    <a:cxn ang="0">
                      <a:pos x="8" y="192"/>
                    </a:cxn>
                    <a:cxn ang="0">
                      <a:pos x="16" y="192"/>
                    </a:cxn>
                  </a:cxnLst>
                  <a:rect l="0" t="0" r="r" b="b"/>
                  <a:pathLst>
                    <a:path w="400" h="192">
                      <a:moveTo>
                        <a:pt x="16" y="192"/>
                      </a:moveTo>
                      <a:lnTo>
                        <a:pt x="16" y="192"/>
                      </a:lnTo>
                      <a:lnTo>
                        <a:pt x="22" y="192"/>
                      </a:lnTo>
                      <a:lnTo>
                        <a:pt x="26" y="188"/>
                      </a:lnTo>
                      <a:lnTo>
                        <a:pt x="30" y="184"/>
                      </a:lnTo>
                      <a:lnTo>
                        <a:pt x="32" y="178"/>
                      </a:lnTo>
                      <a:lnTo>
                        <a:pt x="110" y="142"/>
                      </a:lnTo>
                      <a:lnTo>
                        <a:pt x="110" y="142"/>
                      </a:lnTo>
                      <a:lnTo>
                        <a:pt x="114" y="144"/>
                      </a:lnTo>
                      <a:lnTo>
                        <a:pt x="120" y="144"/>
                      </a:lnTo>
                      <a:lnTo>
                        <a:pt x="120" y="144"/>
                      </a:lnTo>
                      <a:lnTo>
                        <a:pt x="126" y="144"/>
                      </a:lnTo>
                      <a:lnTo>
                        <a:pt x="130" y="140"/>
                      </a:lnTo>
                      <a:lnTo>
                        <a:pt x="134" y="136"/>
                      </a:lnTo>
                      <a:lnTo>
                        <a:pt x="136" y="128"/>
                      </a:lnTo>
                      <a:lnTo>
                        <a:pt x="136" y="128"/>
                      </a:lnTo>
                      <a:lnTo>
                        <a:pt x="134" y="126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200" y="80"/>
                      </a:lnTo>
                      <a:lnTo>
                        <a:pt x="200" y="80"/>
                      </a:lnTo>
                      <a:lnTo>
                        <a:pt x="206" y="78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20"/>
                      </a:lnTo>
                      <a:lnTo>
                        <a:pt x="268" y="124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28"/>
                      </a:lnTo>
                      <a:lnTo>
                        <a:pt x="286" y="128"/>
                      </a:lnTo>
                      <a:lnTo>
                        <a:pt x="290" y="124"/>
                      </a:lnTo>
                      <a:lnTo>
                        <a:pt x="294" y="120"/>
                      </a:lnTo>
                      <a:lnTo>
                        <a:pt x="296" y="112"/>
                      </a:lnTo>
                      <a:lnTo>
                        <a:pt x="296" y="112"/>
                      </a:lnTo>
                      <a:lnTo>
                        <a:pt x="294" y="110"/>
                      </a:lnTo>
                      <a:lnTo>
                        <a:pt x="378" y="32"/>
                      </a:lnTo>
                      <a:lnTo>
                        <a:pt x="378" y="32"/>
                      </a:lnTo>
                      <a:lnTo>
                        <a:pt x="384" y="32"/>
                      </a:lnTo>
                      <a:lnTo>
                        <a:pt x="384" y="32"/>
                      </a:lnTo>
                      <a:lnTo>
                        <a:pt x="390" y="32"/>
                      </a:lnTo>
                      <a:lnTo>
                        <a:pt x="394" y="28"/>
                      </a:lnTo>
                      <a:lnTo>
                        <a:pt x="398" y="24"/>
                      </a:lnTo>
                      <a:lnTo>
                        <a:pt x="400" y="16"/>
                      </a:lnTo>
                      <a:lnTo>
                        <a:pt x="400" y="16"/>
                      </a:lnTo>
                      <a:lnTo>
                        <a:pt x="398" y="10"/>
                      </a:lnTo>
                      <a:lnTo>
                        <a:pt x="394" y="6"/>
                      </a:lnTo>
                      <a:lnTo>
                        <a:pt x="390" y="2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76" y="2"/>
                      </a:lnTo>
                      <a:lnTo>
                        <a:pt x="372" y="6"/>
                      </a:lnTo>
                      <a:lnTo>
                        <a:pt x="368" y="10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68" y="20"/>
                      </a:lnTo>
                      <a:lnTo>
                        <a:pt x="284" y="98"/>
                      </a:lnTo>
                      <a:lnTo>
                        <a:pt x="284" y="98"/>
                      </a:lnTo>
                      <a:lnTo>
                        <a:pt x="280" y="96"/>
                      </a:lnTo>
                      <a:lnTo>
                        <a:pt x="280" y="96"/>
                      </a:lnTo>
                      <a:lnTo>
                        <a:pt x="272" y="100"/>
                      </a:lnTo>
                      <a:lnTo>
                        <a:pt x="216" y="66"/>
                      </a:lnTo>
                      <a:lnTo>
                        <a:pt x="216" y="66"/>
                      </a:lnTo>
                      <a:lnTo>
                        <a:pt x="216" y="64"/>
                      </a:lnTo>
                      <a:lnTo>
                        <a:pt x="216" y="64"/>
                      </a:lnTo>
                      <a:lnTo>
                        <a:pt x="214" y="58"/>
                      </a:lnTo>
                      <a:lnTo>
                        <a:pt x="210" y="54"/>
                      </a:lnTo>
                      <a:lnTo>
                        <a:pt x="206" y="50"/>
                      </a:lnTo>
                      <a:lnTo>
                        <a:pt x="200" y="48"/>
                      </a:lnTo>
                      <a:lnTo>
                        <a:pt x="200" y="48"/>
                      </a:lnTo>
                      <a:lnTo>
                        <a:pt x="192" y="50"/>
                      </a:lnTo>
                      <a:lnTo>
                        <a:pt x="188" y="54"/>
                      </a:lnTo>
                      <a:lnTo>
                        <a:pt x="184" y="58"/>
                      </a:lnTo>
                      <a:lnTo>
                        <a:pt x="184" y="64"/>
                      </a:lnTo>
                      <a:lnTo>
                        <a:pt x="184" y="64"/>
                      </a:lnTo>
                      <a:lnTo>
                        <a:pt x="184" y="68"/>
                      </a:lnTo>
                      <a:lnTo>
                        <a:pt x="126" y="114"/>
                      </a:lnTo>
                      <a:lnTo>
                        <a:pt x="126" y="114"/>
                      </a:lnTo>
                      <a:lnTo>
                        <a:pt x="120" y="112"/>
                      </a:lnTo>
                      <a:lnTo>
                        <a:pt x="120" y="112"/>
                      </a:lnTo>
                      <a:lnTo>
                        <a:pt x="114" y="114"/>
                      </a:lnTo>
                      <a:lnTo>
                        <a:pt x="108" y="118"/>
                      </a:lnTo>
                      <a:lnTo>
                        <a:pt x="104" y="122"/>
                      </a:lnTo>
                      <a:lnTo>
                        <a:pt x="104" y="128"/>
                      </a:lnTo>
                      <a:lnTo>
                        <a:pt x="24" y="164"/>
                      </a:lnTo>
                      <a:lnTo>
                        <a:pt x="24" y="164"/>
                      </a:lnTo>
                      <a:lnTo>
                        <a:pt x="20" y="162"/>
                      </a:lnTo>
                      <a:lnTo>
                        <a:pt x="16" y="160"/>
                      </a:lnTo>
                      <a:lnTo>
                        <a:pt x="16" y="160"/>
                      </a:lnTo>
                      <a:lnTo>
                        <a:pt x="8" y="162"/>
                      </a:lnTo>
                      <a:lnTo>
                        <a:pt x="4" y="166"/>
                      </a:lnTo>
                      <a:lnTo>
                        <a:pt x="0" y="170"/>
                      </a:lnTo>
                      <a:lnTo>
                        <a:pt x="0" y="176"/>
                      </a:lnTo>
                      <a:lnTo>
                        <a:pt x="0" y="176"/>
                      </a:lnTo>
                      <a:lnTo>
                        <a:pt x="0" y="184"/>
                      </a:lnTo>
                      <a:lnTo>
                        <a:pt x="4" y="188"/>
                      </a:lnTo>
                      <a:lnTo>
                        <a:pt x="8" y="192"/>
                      </a:lnTo>
                      <a:lnTo>
                        <a:pt x="16" y="192"/>
                      </a:lnTo>
                      <a:lnTo>
                        <a:pt x="16" y="19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2" name="Freeform 109"/>
                <p:cNvSpPr>
                  <a:spLocks/>
                </p:cNvSpPr>
                <p:nvPr/>
              </p:nvSpPr>
              <p:spPr bwMode="auto">
                <a:xfrm>
                  <a:off x="2127915" y="1899240"/>
                  <a:ext cx="635000" cy="203200"/>
                </a:xfrm>
                <a:custGeom>
                  <a:avLst/>
                  <a:gdLst/>
                  <a:ahLst/>
                  <a:cxnLst>
                    <a:cxn ang="0">
                      <a:pos x="384" y="0"/>
                    </a:cxn>
                    <a:cxn ang="0">
                      <a:pos x="372" y="6"/>
                    </a:cxn>
                    <a:cxn ang="0">
                      <a:pos x="368" y="16"/>
                    </a:cxn>
                    <a:cxn ang="0">
                      <a:pos x="368" y="20"/>
                    </a:cxn>
                    <a:cxn ang="0">
                      <a:pos x="284" y="98"/>
                    </a:cxn>
                    <a:cxn ang="0">
                      <a:pos x="280" y="96"/>
                    </a:cxn>
                    <a:cxn ang="0">
                      <a:pos x="214" y="38"/>
                    </a:cxn>
                    <a:cxn ang="0">
                      <a:pos x="216" y="32"/>
                    </a:cxn>
                    <a:cxn ang="0">
                      <a:pos x="214" y="26"/>
                    </a:cxn>
                    <a:cxn ang="0">
                      <a:pos x="206" y="18"/>
                    </a:cxn>
                    <a:cxn ang="0">
                      <a:pos x="200" y="16"/>
                    </a:cxn>
                    <a:cxn ang="0">
                      <a:pos x="188" y="22"/>
                    </a:cxn>
                    <a:cxn ang="0">
                      <a:pos x="184" y="32"/>
                    </a:cxn>
                    <a:cxn ang="0">
                      <a:pos x="184" y="36"/>
                    </a:cxn>
                    <a:cxn ang="0">
                      <a:pos x="126" y="82"/>
                    </a:cxn>
                    <a:cxn ang="0">
                      <a:pos x="120" y="80"/>
                    </a:cxn>
                    <a:cxn ang="0">
                      <a:pos x="106" y="86"/>
                    </a:cxn>
                    <a:cxn ang="0">
                      <a:pos x="30" y="76"/>
                    </a:cxn>
                    <a:cxn ang="0">
                      <a:pos x="24" y="68"/>
                    </a:cxn>
                    <a:cxn ang="0">
                      <a:pos x="16" y="64"/>
                    </a:cxn>
                    <a:cxn ang="0">
                      <a:pos x="8" y="66"/>
                    </a:cxn>
                    <a:cxn ang="0">
                      <a:pos x="0" y="74"/>
                    </a:cxn>
                    <a:cxn ang="0">
                      <a:pos x="0" y="80"/>
                    </a:cxn>
                    <a:cxn ang="0">
                      <a:pos x="4" y="92"/>
                    </a:cxn>
                    <a:cxn ang="0">
                      <a:pos x="16" y="96"/>
                    </a:cxn>
                    <a:cxn ang="0">
                      <a:pos x="22" y="96"/>
                    </a:cxn>
                    <a:cxn ang="0">
                      <a:pos x="104" y="102"/>
                    </a:cxn>
                    <a:cxn ang="0">
                      <a:pos x="106" y="106"/>
                    </a:cxn>
                    <a:cxn ang="0">
                      <a:pos x="114" y="112"/>
                    </a:cxn>
                    <a:cxn ang="0">
                      <a:pos x="120" y="112"/>
                    </a:cxn>
                    <a:cxn ang="0">
                      <a:pos x="130" y="108"/>
                    </a:cxn>
                    <a:cxn ang="0">
                      <a:pos x="136" y="96"/>
                    </a:cxn>
                    <a:cxn ang="0">
                      <a:pos x="134" y="94"/>
                    </a:cxn>
                    <a:cxn ang="0">
                      <a:pos x="194" y="48"/>
                    </a:cxn>
                    <a:cxn ang="0">
                      <a:pos x="200" y="48"/>
                    </a:cxn>
                    <a:cxn ang="0">
                      <a:pos x="264" y="108"/>
                    </a:cxn>
                    <a:cxn ang="0">
                      <a:pos x="264" y="112"/>
                    </a:cxn>
                    <a:cxn ang="0">
                      <a:pos x="264" y="120"/>
                    </a:cxn>
                    <a:cxn ang="0">
                      <a:pos x="272" y="128"/>
                    </a:cxn>
                    <a:cxn ang="0">
                      <a:pos x="280" y="128"/>
                    </a:cxn>
                    <a:cxn ang="0">
                      <a:pos x="290" y="124"/>
                    </a:cxn>
                    <a:cxn ang="0">
                      <a:pos x="296" y="112"/>
                    </a:cxn>
                    <a:cxn ang="0">
                      <a:pos x="294" y="110"/>
                    </a:cxn>
                    <a:cxn ang="0">
                      <a:pos x="378" y="32"/>
                    </a:cxn>
                    <a:cxn ang="0">
                      <a:pos x="384" y="32"/>
                    </a:cxn>
                    <a:cxn ang="0">
                      <a:pos x="394" y="28"/>
                    </a:cxn>
                    <a:cxn ang="0">
                      <a:pos x="400" y="16"/>
                    </a:cxn>
                    <a:cxn ang="0">
                      <a:pos x="398" y="10"/>
                    </a:cxn>
                    <a:cxn ang="0">
                      <a:pos x="390" y="2"/>
                    </a:cxn>
                    <a:cxn ang="0">
                      <a:pos x="384" y="0"/>
                    </a:cxn>
                  </a:cxnLst>
                  <a:rect l="0" t="0" r="r" b="b"/>
                  <a:pathLst>
                    <a:path w="400" h="128">
                      <a:moveTo>
                        <a:pt x="384" y="0"/>
                      </a:moveTo>
                      <a:lnTo>
                        <a:pt x="384" y="0"/>
                      </a:lnTo>
                      <a:lnTo>
                        <a:pt x="376" y="2"/>
                      </a:lnTo>
                      <a:lnTo>
                        <a:pt x="372" y="6"/>
                      </a:lnTo>
                      <a:lnTo>
                        <a:pt x="368" y="10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68" y="20"/>
                      </a:lnTo>
                      <a:lnTo>
                        <a:pt x="284" y="98"/>
                      </a:lnTo>
                      <a:lnTo>
                        <a:pt x="284" y="98"/>
                      </a:lnTo>
                      <a:lnTo>
                        <a:pt x="280" y="96"/>
                      </a:lnTo>
                      <a:lnTo>
                        <a:pt x="280" y="96"/>
                      </a:lnTo>
                      <a:lnTo>
                        <a:pt x="276" y="98"/>
                      </a:lnTo>
                      <a:lnTo>
                        <a:pt x="214" y="38"/>
                      </a:lnTo>
                      <a:lnTo>
                        <a:pt x="214" y="38"/>
                      </a:lnTo>
                      <a:lnTo>
                        <a:pt x="216" y="32"/>
                      </a:lnTo>
                      <a:lnTo>
                        <a:pt x="216" y="32"/>
                      </a:lnTo>
                      <a:lnTo>
                        <a:pt x="214" y="26"/>
                      </a:lnTo>
                      <a:lnTo>
                        <a:pt x="210" y="22"/>
                      </a:lnTo>
                      <a:lnTo>
                        <a:pt x="206" y="18"/>
                      </a:lnTo>
                      <a:lnTo>
                        <a:pt x="200" y="16"/>
                      </a:lnTo>
                      <a:lnTo>
                        <a:pt x="200" y="16"/>
                      </a:lnTo>
                      <a:lnTo>
                        <a:pt x="192" y="18"/>
                      </a:lnTo>
                      <a:lnTo>
                        <a:pt x="188" y="22"/>
                      </a:lnTo>
                      <a:lnTo>
                        <a:pt x="184" y="26"/>
                      </a:lnTo>
                      <a:lnTo>
                        <a:pt x="184" y="32"/>
                      </a:lnTo>
                      <a:lnTo>
                        <a:pt x="184" y="32"/>
                      </a:lnTo>
                      <a:lnTo>
                        <a:pt x="184" y="36"/>
                      </a:lnTo>
                      <a:lnTo>
                        <a:pt x="126" y="82"/>
                      </a:lnTo>
                      <a:lnTo>
                        <a:pt x="126" y="82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12" y="82"/>
                      </a:lnTo>
                      <a:lnTo>
                        <a:pt x="106" y="86"/>
                      </a:lnTo>
                      <a:lnTo>
                        <a:pt x="30" y="76"/>
                      </a:lnTo>
                      <a:lnTo>
                        <a:pt x="30" y="76"/>
                      </a:lnTo>
                      <a:lnTo>
                        <a:pt x="28" y="72"/>
                      </a:lnTo>
                      <a:lnTo>
                        <a:pt x="24" y="68"/>
                      </a:lnTo>
                      <a:lnTo>
                        <a:pt x="20" y="66"/>
                      </a:lnTo>
                      <a:lnTo>
                        <a:pt x="16" y="64"/>
                      </a:lnTo>
                      <a:lnTo>
                        <a:pt x="16" y="64"/>
                      </a:lnTo>
                      <a:lnTo>
                        <a:pt x="8" y="66"/>
                      </a:lnTo>
                      <a:lnTo>
                        <a:pt x="4" y="70"/>
                      </a:lnTo>
                      <a:lnTo>
                        <a:pt x="0" y="74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8"/>
                      </a:lnTo>
                      <a:lnTo>
                        <a:pt x="4" y="92"/>
                      </a:lnTo>
                      <a:lnTo>
                        <a:pt x="8" y="96"/>
                      </a:lnTo>
                      <a:lnTo>
                        <a:pt x="16" y="96"/>
                      </a:lnTo>
                      <a:lnTo>
                        <a:pt x="16" y="96"/>
                      </a:lnTo>
                      <a:lnTo>
                        <a:pt x="22" y="96"/>
                      </a:lnTo>
                      <a:lnTo>
                        <a:pt x="28" y="90"/>
                      </a:lnTo>
                      <a:lnTo>
                        <a:pt x="104" y="102"/>
                      </a:lnTo>
                      <a:lnTo>
                        <a:pt x="104" y="102"/>
                      </a:lnTo>
                      <a:lnTo>
                        <a:pt x="106" y="106"/>
                      </a:lnTo>
                      <a:lnTo>
                        <a:pt x="110" y="110"/>
                      </a:lnTo>
                      <a:lnTo>
                        <a:pt x="114" y="112"/>
                      </a:lnTo>
                      <a:lnTo>
                        <a:pt x="120" y="112"/>
                      </a:lnTo>
                      <a:lnTo>
                        <a:pt x="120" y="112"/>
                      </a:lnTo>
                      <a:lnTo>
                        <a:pt x="126" y="112"/>
                      </a:lnTo>
                      <a:lnTo>
                        <a:pt x="130" y="108"/>
                      </a:lnTo>
                      <a:lnTo>
                        <a:pt x="134" y="104"/>
                      </a:lnTo>
                      <a:lnTo>
                        <a:pt x="136" y="96"/>
                      </a:lnTo>
                      <a:lnTo>
                        <a:pt x="136" y="96"/>
                      </a:lnTo>
                      <a:lnTo>
                        <a:pt x="134" y="94"/>
                      </a:lnTo>
                      <a:lnTo>
                        <a:pt x="194" y="48"/>
                      </a:lnTo>
                      <a:lnTo>
                        <a:pt x="194" y="48"/>
                      </a:lnTo>
                      <a:lnTo>
                        <a:pt x="200" y="48"/>
                      </a:lnTo>
                      <a:lnTo>
                        <a:pt x="200" y="48"/>
                      </a:lnTo>
                      <a:lnTo>
                        <a:pt x="204" y="48"/>
                      </a:lnTo>
                      <a:lnTo>
                        <a:pt x="264" y="108"/>
                      </a:lnTo>
                      <a:lnTo>
                        <a:pt x="264" y="108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20"/>
                      </a:lnTo>
                      <a:lnTo>
                        <a:pt x="268" y="124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28"/>
                      </a:lnTo>
                      <a:lnTo>
                        <a:pt x="286" y="128"/>
                      </a:lnTo>
                      <a:lnTo>
                        <a:pt x="290" y="124"/>
                      </a:lnTo>
                      <a:lnTo>
                        <a:pt x="294" y="120"/>
                      </a:lnTo>
                      <a:lnTo>
                        <a:pt x="296" y="112"/>
                      </a:lnTo>
                      <a:lnTo>
                        <a:pt x="296" y="112"/>
                      </a:lnTo>
                      <a:lnTo>
                        <a:pt x="294" y="110"/>
                      </a:lnTo>
                      <a:lnTo>
                        <a:pt x="378" y="32"/>
                      </a:lnTo>
                      <a:lnTo>
                        <a:pt x="378" y="32"/>
                      </a:lnTo>
                      <a:lnTo>
                        <a:pt x="384" y="32"/>
                      </a:lnTo>
                      <a:lnTo>
                        <a:pt x="384" y="32"/>
                      </a:lnTo>
                      <a:lnTo>
                        <a:pt x="390" y="32"/>
                      </a:lnTo>
                      <a:lnTo>
                        <a:pt x="394" y="28"/>
                      </a:lnTo>
                      <a:lnTo>
                        <a:pt x="398" y="24"/>
                      </a:lnTo>
                      <a:lnTo>
                        <a:pt x="400" y="16"/>
                      </a:lnTo>
                      <a:lnTo>
                        <a:pt x="400" y="16"/>
                      </a:lnTo>
                      <a:lnTo>
                        <a:pt x="398" y="10"/>
                      </a:lnTo>
                      <a:lnTo>
                        <a:pt x="394" y="6"/>
                      </a:lnTo>
                      <a:lnTo>
                        <a:pt x="390" y="2"/>
                      </a:lnTo>
                      <a:lnTo>
                        <a:pt x="384" y="0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2400"/>
                </a:p>
              </p:txBody>
            </p:sp>
          </p:grpSp>
        </p:grpSp>
        <p:grpSp>
          <p:nvGrpSpPr>
            <p:cNvPr id="45" name="组合 44"/>
            <p:cNvGrpSpPr/>
            <p:nvPr/>
          </p:nvGrpSpPr>
          <p:grpSpPr>
            <a:xfrm>
              <a:off x="5394950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7" name="组 5"/>
              <p:cNvGrpSpPr/>
              <p:nvPr/>
            </p:nvGrpSpPr>
            <p:grpSpPr>
              <a:xfrm>
                <a:off x="5509182" y="1721923"/>
                <a:ext cx="1217356" cy="1217352"/>
                <a:chOff x="5750189" y="1150432"/>
                <a:chExt cx="1160973" cy="1160973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5750189" y="1150432"/>
                  <a:ext cx="1160973" cy="11609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/>
                </a:p>
              </p:txBody>
            </p:sp>
            <p:grpSp>
              <p:nvGrpSpPr>
                <p:cNvPr id="49" name="组 4"/>
                <p:cNvGrpSpPr/>
                <p:nvPr/>
              </p:nvGrpSpPr>
              <p:grpSpPr>
                <a:xfrm>
                  <a:off x="5851049" y="1247818"/>
                  <a:ext cx="959252" cy="966200"/>
                  <a:chOff x="5826288" y="1275413"/>
                  <a:chExt cx="959252" cy="96620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5975638" y="1424763"/>
                    <a:ext cx="667500" cy="6675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sz="2400"/>
                  </a:p>
                </p:txBody>
              </p:sp>
              <p:cxnSp>
                <p:nvCxnSpPr>
                  <p:cNvPr id="51" name="直线连接符 3"/>
                  <p:cNvCxnSpPr/>
                  <p:nvPr/>
                </p:nvCxnSpPr>
                <p:spPr>
                  <a:xfrm flipV="1">
                    <a:off x="6311691" y="1275413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线连接符 15"/>
                  <p:cNvCxnSpPr/>
                  <p:nvPr/>
                </p:nvCxnSpPr>
                <p:spPr>
                  <a:xfrm flipV="1">
                    <a:off x="6309388" y="1942913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线连接符 16"/>
                  <p:cNvCxnSpPr/>
                  <p:nvPr/>
                </p:nvCxnSpPr>
                <p:spPr>
                  <a:xfrm rot="5400000" flipV="1">
                    <a:off x="5975638" y="1625111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线连接符 19"/>
                  <p:cNvCxnSpPr/>
                  <p:nvPr/>
                </p:nvCxnSpPr>
                <p:spPr>
                  <a:xfrm rot="5400000" flipV="1">
                    <a:off x="6636190" y="1625111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7" name="组合 56"/>
            <p:cNvGrpSpPr/>
            <p:nvPr/>
          </p:nvGrpSpPr>
          <p:grpSpPr>
            <a:xfrm>
              <a:off x="7403051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59" name="KSO_Shape"/>
              <p:cNvSpPr>
                <a:spLocks/>
              </p:cNvSpPr>
              <p:nvPr/>
            </p:nvSpPr>
            <p:spPr bwMode="auto">
              <a:xfrm>
                <a:off x="5514285" y="1848038"/>
                <a:ext cx="1207150" cy="1030442"/>
              </a:xfrm>
              <a:custGeom>
                <a:avLst/>
                <a:gdLst>
                  <a:gd name="T0" fmla="*/ 175713297 w 4097"/>
                  <a:gd name="T1" fmla="*/ 71089403 h 3497"/>
                  <a:gd name="T2" fmla="*/ 33597902 w 4097"/>
                  <a:gd name="T3" fmla="*/ 71089403 h 3497"/>
                  <a:gd name="T4" fmla="*/ 423256757 w 4097"/>
                  <a:gd name="T5" fmla="*/ 139474091 h 3497"/>
                  <a:gd name="T6" fmla="*/ 372859684 w 4097"/>
                  <a:gd name="T7" fmla="*/ 216358747 h 3497"/>
                  <a:gd name="T8" fmla="*/ 297747197 w 4097"/>
                  <a:gd name="T9" fmla="*/ 139474091 h 3497"/>
                  <a:gd name="T10" fmla="*/ 502231138 w 4097"/>
                  <a:gd name="T11" fmla="*/ 428853992 h 3497"/>
                  <a:gd name="T12" fmla="*/ 423256757 w 4097"/>
                  <a:gd name="T13" fmla="*/ 139474091 h 3497"/>
                  <a:gd name="T14" fmla="*/ 254687678 w 4097"/>
                  <a:gd name="T15" fmla="*/ 98906881 h 3497"/>
                  <a:gd name="T16" fmla="*/ 254687678 w 4097"/>
                  <a:gd name="T17" fmla="*/ 327242836 h 3497"/>
                  <a:gd name="T18" fmla="*/ 184402447 w 4097"/>
                  <a:gd name="T19" fmla="*/ 160916703 h 3497"/>
                  <a:gd name="T20" fmla="*/ 0 w 4097"/>
                  <a:gd name="T21" fmla="*/ 369934708 h 3497"/>
                  <a:gd name="T22" fmla="*/ 19116131 w 4097"/>
                  <a:gd name="T23" fmla="*/ 675348230 h 3497"/>
                  <a:gd name="T24" fmla="*/ 90752959 w 4097"/>
                  <a:gd name="T25" fmla="*/ 548044259 h 3497"/>
                  <a:gd name="T26" fmla="*/ 143080758 w 4097"/>
                  <a:gd name="T27" fmla="*/ 528147135 h 3497"/>
                  <a:gd name="T28" fmla="*/ 194249858 w 4097"/>
                  <a:gd name="T29" fmla="*/ 674961968 h 3497"/>
                  <a:gd name="T30" fmla="*/ 135936541 w 4097"/>
                  <a:gd name="T31" fmla="*/ 385582067 h 3497"/>
                  <a:gd name="T32" fmla="*/ 165865446 w 4097"/>
                  <a:gd name="T33" fmla="*/ 356992065 h 3497"/>
                  <a:gd name="T34" fmla="*/ 254687678 w 4097"/>
                  <a:gd name="T35" fmla="*/ 455319332 h 3497"/>
                  <a:gd name="T36" fmla="*/ 271293512 w 4097"/>
                  <a:gd name="T37" fmla="*/ 471739216 h 3497"/>
                  <a:gd name="T38" fmla="*/ 542780360 w 4097"/>
                  <a:gd name="T39" fmla="*/ 471739216 h 3497"/>
                  <a:gd name="T40" fmla="*/ 542780360 w 4097"/>
                  <a:gd name="T41" fmla="*/ 379980165 h 3497"/>
                  <a:gd name="T42" fmla="*/ 631988386 w 4097"/>
                  <a:gd name="T43" fmla="*/ 286096012 h 3497"/>
                  <a:gd name="T44" fmla="*/ 566337515 w 4097"/>
                  <a:gd name="T45" fmla="*/ 506124911 h 3497"/>
                  <a:gd name="T46" fmla="*/ 646277260 w 4097"/>
                  <a:gd name="T47" fmla="*/ 668973364 h 3497"/>
                  <a:gd name="T48" fmla="*/ 703239419 w 4097"/>
                  <a:gd name="T49" fmla="*/ 468648678 h 3497"/>
                  <a:gd name="T50" fmla="*/ 791095848 w 4097"/>
                  <a:gd name="T51" fmla="*/ 669166715 h 3497"/>
                  <a:gd name="T52" fmla="*/ 763483903 w 4097"/>
                  <a:gd name="T53" fmla="*/ 170189195 h 3497"/>
                  <a:gd name="T54" fmla="*/ 577536523 w 4097"/>
                  <a:gd name="T55" fmla="*/ 289572813 h 3497"/>
                  <a:gd name="T56" fmla="*/ 542780360 w 4097"/>
                  <a:gd name="T57" fmla="*/ 115520115 h 3497"/>
                  <a:gd name="T58" fmla="*/ 526367423 w 4097"/>
                  <a:gd name="T59" fmla="*/ 98906881 h 3497"/>
                  <a:gd name="T60" fmla="*/ 674082541 w 4097"/>
                  <a:gd name="T61" fmla="*/ 15261096 h 3497"/>
                  <a:gd name="T62" fmla="*/ 674082541 w 4097"/>
                  <a:gd name="T63" fmla="*/ 153383050 h 3497"/>
                  <a:gd name="T64" fmla="*/ 674082541 w 4097"/>
                  <a:gd name="T65" fmla="*/ 15261096 h 34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97" h="3497">
                    <a:moveTo>
                      <a:pt x="542" y="0"/>
                    </a:moveTo>
                    <a:cubicBezTo>
                      <a:pt x="745" y="0"/>
                      <a:pt x="910" y="165"/>
                      <a:pt x="910" y="368"/>
                    </a:cubicBezTo>
                    <a:cubicBezTo>
                      <a:pt x="910" y="571"/>
                      <a:pt x="745" y="736"/>
                      <a:pt x="542" y="736"/>
                    </a:cubicBezTo>
                    <a:cubicBezTo>
                      <a:pt x="339" y="736"/>
                      <a:pt x="174" y="571"/>
                      <a:pt x="174" y="368"/>
                    </a:cubicBezTo>
                    <a:cubicBezTo>
                      <a:pt x="174" y="165"/>
                      <a:pt x="339" y="0"/>
                      <a:pt x="542" y="0"/>
                    </a:cubicBezTo>
                    <a:close/>
                    <a:moveTo>
                      <a:pt x="2192" y="722"/>
                    </a:moveTo>
                    <a:cubicBezTo>
                      <a:pt x="2192" y="1120"/>
                      <a:pt x="2192" y="1120"/>
                      <a:pt x="2192" y="1120"/>
                    </a:cubicBezTo>
                    <a:cubicBezTo>
                      <a:pt x="1931" y="1120"/>
                      <a:pt x="1931" y="1120"/>
                      <a:pt x="1931" y="1120"/>
                    </a:cubicBezTo>
                    <a:cubicBezTo>
                      <a:pt x="1931" y="722"/>
                      <a:pt x="1931" y="722"/>
                      <a:pt x="1931" y="722"/>
                    </a:cubicBezTo>
                    <a:cubicBezTo>
                      <a:pt x="1542" y="722"/>
                      <a:pt x="1542" y="722"/>
                      <a:pt x="1542" y="722"/>
                    </a:cubicBezTo>
                    <a:cubicBezTo>
                      <a:pt x="1542" y="2220"/>
                      <a:pt x="1542" y="2220"/>
                      <a:pt x="1542" y="2220"/>
                    </a:cubicBezTo>
                    <a:cubicBezTo>
                      <a:pt x="2601" y="2220"/>
                      <a:pt x="2601" y="2220"/>
                      <a:pt x="2601" y="2220"/>
                    </a:cubicBezTo>
                    <a:cubicBezTo>
                      <a:pt x="2601" y="722"/>
                      <a:pt x="2601" y="722"/>
                      <a:pt x="2601" y="722"/>
                    </a:cubicBezTo>
                    <a:cubicBezTo>
                      <a:pt x="2192" y="722"/>
                      <a:pt x="2192" y="722"/>
                      <a:pt x="2192" y="722"/>
                    </a:cubicBezTo>
                    <a:close/>
                    <a:moveTo>
                      <a:pt x="1405" y="512"/>
                    </a:moveTo>
                    <a:cubicBezTo>
                      <a:pt x="1319" y="512"/>
                      <a:pt x="1319" y="512"/>
                      <a:pt x="1319" y="512"/>
                    </a:cubicBezTo>
                    <a:cubicBezTo>
                      <a:pt x="1319" y="598"/>
                      <a:pt x="1319" y="598"/>
                      <a:pt x="1319" y="598"/>
                    </a:cubicBezTo>
                    <a:cubicBezTo>
                      <a:pt x="1319" y="1694"/>
                      <a:pt x="1319" y="1694"/>
                      <a:pt x="1319" y="1694"/>
                    </a:cubicBezTo>
                    <a:cubicBezTo>
                      <a:pt x="1107" y="1550"/>
                      <a:pt x="1107" y="1550"/>
                      <a:pt x="1107" y="1550"/>
                    </a:cubicBezTo>
                    <a:cubicBezTo>
                      <a:pt x="955" y="833"/>
                      <a:pt x="955" y="833"/>
                      <a:pt x="955" y="833"/>
                    </a:cubicBezTo>
                    <a:cubicBezTo>
                      <a:pt x="67" y="825"/>
                      <a:pt x="67" y="825"/>
                      <a:pt x="67" y="825"/>
                    </a:cubicBezTo>
                    <a:cubicBezTo>
                      <a:pt x="0" y="1915"/>
                      <a:pt x="0" y="1915"/>
                      <a:pt x="0" y="1915"/>
                    </a:cubicBezTo>
                    <a:cubicBezTo>
                      <a:pt x="89" y="2707"/>
                      <a:pt x="89" y="2707"/>
                      <a:pt x="89" y="2707"/>
                    </a:cubicBezTo>
                    <a:cubicBezTo>
                      <a:pt x="99" y="3496"/>
                      <a:pt x="99" y="3496"/>
                      <a:pt x="99" y="3496"/>
                    </a:cubicBezTo>
                    <a:cubicBezTo>
                      <a:pt x="314" y="3494"/>
                      <a:pt x="314" y="3494"/>
                      <a:pt x="314" y="3494"/>
                    </a:cubicBezTo>
                    <a:cubicBezTo>
                      <a:pt x="470" y="2837"/>
                      <a:pt x="470" y="2837"/>
                      <a:pt x="470" y="2837"/>
                    </a:cubicBezTo>
                    <a:cubicBezTo>
                      <a:pt x="455" y="2345"/>
                      <a:pt x="455" y="2345"/>
                      <a:pt x="455" y="2345"/>
                    </a:cubicBezTo>
                    <a:cubicBezTo>
                      <a:pt x="741" y="2734"/>
                      <a:pt x="741" y="2734"/>
                      <a:pt x="741" y="2734"/>
                    </a:cubicBezTo>
                    <a:cubicBezTo>
                      <a:pt x="782" y="3497"/>
                      <a:pt x="782" y="3497"/>
                      <a:pt x="782" y="3497"/>
                    </a:cubicBezTo>
                    <a:cubicBezTo>
                      <a:pt x="1006" y="3494"/>
                      <a:pt x="1006" y="3494"/>
                      <a:pt x="1006" y="3494"/>
                    </a:cubicBezTo>
                    <a:cubicBezTo>
                      <a:pt x="1116" y="2612"/>
                      <a:pt x="1116" y="2612"/>
                      <a:pt x="1116" y="2612"/>
                    </a:cubicBezTo>
                    <a:cubicBezTo>
                      <a:pt x="704" y="1996"/>
                      <a:pt x="704" y="1996"/>
                      <a:pt x="704" y="1996"/>
                    </a:cubicBezTo>
                    <a:cubicBezTo>
                      <a:pt x="767" y="1441"/>
                      <a:pt x="767" y="1441"/>
                      <a:pt x="767" y="1441"/>
                    </a:cubicBezTo>
                    <a:cubicBezTo>
                      <a:pt x="859" y="1848"/>
                      <a:pt x="859" y="1848"/>
                      <a:pt x="859" y="1848"/>
                    </a:cubicBezTo>
                    <a:cubicBezTo>
                      <a:pt x="1319" y="1954"/>
                      <a:pt x="1319" y="1954"/>
                      <a:pt x="1319" y="1954"/>
                    </a:cubicBezTo>
                    <a:cubicBezTo>
                      <a:pt x="1319" y="2357"/>
                      <a:pt x="1319" y="2357"/>
                      <a:pt x="1319" y="2357"/>
                    </a:cubicBezTo>
                    <a:cubicBezTo>
                      <a:pt x="1319" y="2442"/>
                      <a:pt x="1319" y="2442"/>
                      <a:pt x="1319" y="2442"/>
                    </a:cubicBezTo>
                    <a:cubicBezTo>
                      <a:pt x="1405" y="2442"/>
                      <a:pt x="1405" y="2442"/>
                      <a:pt x="1405" y="2442"/>
                    </a:cubicBezTo>
                    <a:cubicBezTo>
                      <a:pt x="2726" y="2442"/>
                      <a:pt x="2726" y="2442"/>
                      <a:pt x="2726" y="2442"/>
                    </a:cubicBezTo>
                    <a:cubicBezTo>
                      <a:pt x="2811" y="2442"/>
                      <a:pt x="2811" y="2442"/>
                      <a:pt x="2811" y="2442"/>
                    </a:cubicBezTo>
                    <a:cubicBezTo>
                      <a:pt x="2811" y="2357"/>
                      <a:pt x="2811" y="2357"/>
                      <a:pt x="2811" y="2357"/>
                    </a:cubicBezTo>
                    <a:cubicBezTo>
                      <a:pt x="2811" y="1967"/>
                      <a:pt x="2811" y="1967"/>
                      <a:pt x="2811" y="1967"/>
                    </a:cubicBezTo>
                    <a:cubicBezTo>
                      <a:pt x="3165" y="1735"/>
                      <a:pt x="3165" y="1735"/>
                      <a:pt x="3165" y="1735"/>
                    </a:cubicBezTo>
                    <a:cubicBezTo>
                      <a:pt x="3273" y="1481"/>
                      <a:pt x="3273" y="1481"/>
                      <a:pt x="3273" y="1481"/>
                    </a:cubicBezTo>
                    <a:cubicBezTo>
                      <a:pt x="3392" y="2054"/>
                      <a:pt x="3392" y="2054"/>
                      <a:pt x="3392" y="2054"/>
                    </a:cubicBezTo>
                    <a:cubicBezTo>
                      <a:pt x="2933" y="2620"/>
                      <a:pt x="2933" y="2620"/>
                      <a:pt x="2933" y="2620"/>
                    </a:cubicBezTo>
                    <a:cubicBezTo>
                      <a:pt x="3130" y="3459"/>
                      <a:pt x="3130" y="3459"/>
                      <a:pt x="3130" y="3459"/>
                    </a:cubicBezTo>
                    <a:cubicBezTo>
                      <a:pt x="3347" y="3463"/>
                      <a:pt x="3347" y="3463"/>
                      <a:pt x="3347" y="3463"/>
                    </a:cubicBezTo>
                    <a:cubicBezTo>
                      <a:pt x="3298" y="2738"/>
                      <a:pt x="3298" y="2738"/>
                      <a:pt x="3298" y="2738"/>
                    </a:cubicBezTo>
                    <a:cubicBezTo>
                      <a:pt x="3642" y="2426"/>
                      <a:pt x="3642" y="2426"/>
                      <a:pt x="3642" y="2426"/>
                    </a:cubicBezTo>
                    <a:cubicBezTo>
                      <a:pt x="3816" y="3461"/>
                      <a:pt x="3816" y="3461"/>
                      <a:pt x="3816" y="3461"/>
                    </a:cubicBezTo>
                    <a:cubicBezTo>
                      <a:pt x="4097" y="3464"/>
                      <a:pt x="4097" y="3464"/>
                      <a:pt x="4097" y="3464"/>
                    </a:cubicBezTo>
                    <a:cubicBezTo>
                      <a:pt x="4048" y="2263"/>
                      <a:pt x="4048" y="2263"/>
                      <a:pt x="4048" y="2263"/>
                    </a:cubicBezTo>
                    <a:cubicBezTo>
                      <a:pt x="3954" y="881"/>
                      <a:pt x="3954" y="881"/>
                      <a:pt x="3954" y="881"/>
                    </a:cubicBezTo>
                    <a:cubicBezTo>
                      <a:pt x="3090" y="888"/>
                      <a:pt x="3090" y="888"/>
                      <a:pt x="3090" y="888"/>
                    </a:cubicBezTo>
                    <a:cubicBezTo>
                      <a:pt x="2991" y="1499"/>
                      <a:pt x="2991" y="1499"/>
                      <a:pt x="2991" y="1499"/>
                    </a:cubicBezTo>
                    <a:cubicBezTo>
                      <a:pt x="2811" y="1700"/>
                      <a:pt x="2811" y="1700"/>
                      <a:pt x="2811" y="1700"/>
                    </a:cubicBezTo>
                    <a:cubicBezTo>
                      <a:pt x="2811" y="598"/>
                      <a:pt x="2811" y="598"/>
                      <a:pt x="2811" y="598"/>
                    </a:cubicBezTo>
                    <a:cubicBezTo>
                      <a:pt x="2811" y="512"/>
                      <a:pt x="2811" y="512"/>
                      <a:pt x="2811" y="512"/>
                    </a:cubicBezTo>
                    <a:cubicBezTo>
                      <a:pt x="2726" y="512"/>
                      <a:pt x="2726" y="512"/>
                      <a:pt x="2726" y="512"/>
                    </a:cubicBezTo>
                    <a:cubicBezTo>
                      <a:pt x="1405" y="512"/>
                      <a:pt x="1405" y="512"/>
                      <a:pt x="1405" y="512"/>
                    </a:cubicBezTo>
                    <a:close/>
                    <a:moveTo>
                      <a:pt x="3491" y="79"/>
                    </a:moveTo>
                    <a:cubicBezTo>
                      <a:pt x="3689" y="79"/>
                      <a:pt x="3849" y="239"/>
                      <a:pt x="3849" y="437"/>
                    </a:cubicBezTo>
                    <a:cubicBezTo>
                      <a:pt x="3849" y="634"/>
                      <a:pt x="3689" y="794"/>
                      <a:pt x="3491" y="794"/>
                    </a:cubicBezTo>
                    <a:cubicBezTo>
                      <a:pt x="3294" y="794"/>
                      <a:pt x="3134" y="634"/>
                      <a:pt x="3134" y="437"/>
                    </a:cubicBezTo>
                    <a:cubicBezTo>
                      <a:pt x="3134" y="239"/>
                      <a:pt x="3294" y="79"/>
                      <a:pt x="3491" y="7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pic>
        <p:nvPicPr>
          <p:cNvPr id="63" name="精美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9229" y="-1452935"/>
            <a:ext cx="812800" cy="8128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923458" y="3513398"/>
            <a:ext cx="8499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8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创业</a:t>
            </a:r>
            <a:r>
              <a:rPr lang="en-US" altLang="zh-CN" sz="48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/</a:t>
            </a:r>
            <a:r>
              <a:rPr lang="zh-CN" altLang="en-US" sz="48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商业融资计划</a:t>
            </a:r>
            <a:r>
              <a:rPr lang="zh-CN" altLang="en-US" sz="48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书</a:t>
            </a:r>
            <a:endParaRPr lang="zh-CN" altLang="en-US" sz="48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23458" y="1187312"/>
            <a:ext cx="45512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CN" sz="13800" b="1" dirty="0" smtClean="0">
                <a:solidFill>
                  <a:schemeClr val="accent3">
                    <a:lumMod val="75000"/>
                  </a:schemeClr>
                </a:solidFill>
                <a:latin typeface="+mn-ea"/>
                <a:cs typeface="Arial Black"/>
              </a:rPr>
              <a:t>2017</a:t>
            </a:r>
            <a:endParaRPr kumimoji="1" lang="zh-CN" altLang="en-US" sz="13800" b="1" dirty="0">
              <a:solidFill>
                <a:schemeClr val="accent3">
                  <a:lumMod val="75000"/>
                </a:schemeClr>
              </a:solidFill>
              <a:latin typeface="+mn-ea"/>
              <a:cs typeface="Arial Black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923458" y="2958011"/>
            <a:ext cx="4109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CN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BUSINESS</a:t>
            </a:r>
            <a:r>
              <a:rPr kumimoji="1"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 </a:t>
            </a:r>
            <a:r>
              <a:rPr kumimoji="1" lang="en-US" altLang="zh-CN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PLAN</a:t>
            </a:r>
            <a:endParaRPr kumimoji="1" lang="zh-CN" altLang="en-US" sz="4000" b="1" dirty="0">
              <a:solidFill>
                <a:schemeClr val="accent3">
                  <a:lumMod val="75000"/>
                </a:schemeClr>
              </a:solidFill>
              <a:latin typeface="+mj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734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7" grpId="0"/>
      <p:bldP spid="25" grpId="1"/>
      <p:bldP spid="26" grpId="0"/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542287" y="1404447"/>
            <a:ext cx="5283495" cy="4121112"/>
            <a:chOff x="1248207" y="1074501"/>
            <a:chExt cx="5407191" cy="4756567"/>
          </a:xfrm>
          <a:solidFill>
            <a:schemeClr val="bg1">
              <a:lumMod val="50000"/>
              <a:alpha val="40000"/>
            </a:schemeClr>
          </a:solidFill>
        </p:grpSpPr>
        <p:sp>
          <p:nvSpPr>
            <p:cNvPr id="14" name="Freeform 3"/>
            <p:cNvSpPr>
              <a:spLocks/>
            </p:cNvSpPr>
            <p:nvPr/>
          </p:nvSpPr>
          <p:spPr bwMode="invGray">
            <a:xfrm>
              <a:off x="4396680" y="5556888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4"/>
            <p:cNvSpPr>
              <a:spLocks/>
            </p:cNvSpPr>
            <p:nvPr/>
          </p:nvSpPr>
          <p:spPr bwMode="invGray">
            <a:xfrm>
              <a:off x="5469992" y="1074501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invGray">
            <a:xfrm>
              <a:off x="5583488" y="1995624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gray">
            <a:xfrm>
              <a:off x="5395728" y="2376088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gray">
            <a:xfrm>
              <a:off x="4912318" y="2528581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gray">
            <a:xfrm>
              <a:off x="5084664" y="2761172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gray">
            <a:xfrm>
              <a:off x="5206568" y="2868996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gray">
            <a:xfrm>
              <a:off x="5206568" y="2882859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gray">
            <a:xfrm>
              <a:off x="5072054" y="3129313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gray">
            <a:xfrm>
              <a:off x="5221981" y="3525180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invGray">
            <a:xfrm>
              <a:off x="5719403" y="3962637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gray">
            <a:xfrm>
              <a:off x="5450375" y="4028871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gray">
            <a:xfrm>
              <a:off x="5247202" y="4426279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gray">
            <a:xfrm>
              <a:off x="4546608" y="4822146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gray">
            <a:xfrm>
              <a:off x="3980527" y="4698919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invGray">
            <a:xfrm>
              <a:off x="3900659" y="4330778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invGray">
            <a:xfrm>
              <a:off x="3198663" y="4289189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invGray">
            <a:xfrm>
              <a:off x="1409344" y="3072321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gray">
            <a:xfrm>
              <a:off x="3323369" y="3620681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invGray">
            <a:xfrm>
              <a:off x="2582140" y="2868996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gray">
            <a:xfrm>
              <a:off x="4978174" y="4206010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gray">
            <a:xfrm>
              <a:off x="4465339" y="4206010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gray">
            <a:xfrm>
              <a:off x="4413495" y="3799361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gray">
            <a:xfrm>
              <a:off x="5072054" y="3606818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gray">
            <a:xfrm>
              <a:off x="4615266" y="3401953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invGray">
            <a:xfrm>
              <a:off x="4602655" y="2842810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gray">
            <a:xfrm>
              <a:off x="4157077" y="2978360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30"/>
            <p:cNvSpPr>
              <a:spLocks/>
            </p:cNvSpPr>
            <p:nvPr/>
          </p:nvSpPr>
          <p:spPr bwMode="invGray">
            <a:xfrm>
              <a:off x="4056191" y="2992223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31"/>
            <p:cNvSpPr>
              <a:spLocks/>
            </p:cNvSpPr>
            <p:nvPr/>
          </p:nvSpPr>
          <p:spPr bwMode="invGray">
            <a:xfrm>
              <a:off x="2998293" y="2460806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32"/>
            <p:cNvSpPr>
              <a:spLocks/>
            </p:cNvSpPr>
            <p:nvPr/>
          </p:nvSpPr>
          <p:spPr bwMode="invGray">
            <a:xfrm>
              <a:off x="3456482" y="1136115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33"/>
            <p:cNvSpPr>
              <a:spLocks/>
            </p:cNvSpPr>
            <p:nvPr/>
          </p:nvSpPr>
          <p:spPr bwMode="invGray">
            <a:xfrm>
              <a:off x="1248207" y="1491933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34"/>
            <p:cNvSpPr>
              <a:spLocks/>
            </p:cNvSpPr>
            <p:nvPr/>
          </p:nvSpPr>
          <p:spPr bwMode="invGray">
            <a:xfrm>
              <a:off x="5706793" y="4726645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46" name="Chart 259"/>
          <p:cNvGraphicFramePr/>
          <p:nvPr>
            <p:extLst>
              <p:ext uri="{D42A27DB-BD31-4B8C-83A1-F6EECF244321}">
                <p14:modId xmlns:p14="http://schemas.microsoft.com/office/powerpoint/2010/main" val="215932061"/>
              </p:ext>
            </p:extLst>
          </p:nvPr>
        </p:nvGraphicFramePr>
        <p:xfrm>
          <a:off x="2913219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3148828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55%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48" name="Chart 265"/>
          <p:cNvGraphicFramePr/>
          <p:nvPr>
            <p:extLst>
              <p:ext uri="{D42A27DB-BD31-4B8C-83A1-F6EECF244321}">
                <p14:modId xmlns:p14="http://schemas.microsoft.com/office/powerpoint/2010/main" val="3368198"/>
              </p:ext>
            </p:extLst>
          </p:nvPr>
        </p:nvGraphicFramePr>
        <p:xfrm>
          <a:off x="1320702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1556309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35%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50" name="Chart 270"/>
          <p:cNvGraphicFramePr/>
          <p:nvPr>
            <p:extLst>
              <p:ext uri="{D42A27DB-BD31-4B8C-83A1-F6EECF244321}">
                <p14:modId xmlns:p14="http://schemas.microsoft.com/office/powerpoint/2010/main" val="689438171"/>
              </p:ext>
            </p:extLst>
          </p:nvPr>
        </p:nvGraphicFramePr>
        <p:xfrm>
          <a:off x="4679991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4915599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21%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52" name="Chart 274"/>
          <p:cNvGraphicFramePr/>
          <p:nvPr>
            <p:extLst>
              <p:ext uri="{D42A27DB-BD31-4B8C-83A1-F6EECF244321}">
                <p14:modId xmlns:p14="http://schemas.microsoft.com/office/powerpoint/2010/main" val="3098658030"/>
              </p:ext>
            </p:extLst>
          </p:nvPr>
        </p:nvGraphicFramePr>
        <p:xfrm>
          <a:off x="6523197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6758805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42%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54" name="Chart 294"/>
          <p:cNvGraphicFramePr/>
          <p:nvPr>
            <p:extLst>
              <p:ext uri="{D42A27DB-BD31-4B8C-83A1-F6EECF244321}">
                <p14:modId xmlns:p14="http://schemas.microsoft.com/office/powerpoint/2010/main" val="2866868094"/>
              </p:ext>
            </p:extLst>
          </p:nvPr>
        </p:nvGraphicFramePr>
        <p:xfrm>
          <a:off x="8253801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8489409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94%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56" name="Chart 298"/>
          <p:cNvGraphicFramePr/>
          <p:nvPr>
            <p:extLst>
              <p:ext uri="{D42A27DB-BD31-4B8C-83A1-F6EECF244321}">
                <p14:modId xmlns:p14="http://schemas.microsoft.com/office/powerpoint/2010/main" val="4229755527"/>
              </p:ext>
            </p:extLst>
          </p:nvPr>
        </p:nvGraphicFramePr>
        <p:xfrm>
          <a:off x="9769633" y="5184056"/>
          <a:ext cx="1320495" cy="1263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10020575" y="5620716"/>
            <a:ext cx="849280" cy="38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5" tIns="30473" rIns="60945" bIns="30473">
            <a:spAutoFit/>
          </a:bodyPr>
          <a:lstStyle/>
          <a:p>
            <a:pPr algn="ctr" defTabSz="1450517"/>
            <a:r>
              <a:rPr lang="en-US" sz="2132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89%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8" name="Oval 302"/>
          <p:cNvSpPr/>
          <p:nvPr/>
        </p:nvSpPr>
        <p:spPr>
          <a:xfrm>
            <a:off x="4561997" y="2481845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59" name="Oval 303"/>
          <p:cNvSpPr/>
          <p:nvPr/>
        </p:nvSpPr>
        <p:spPr>
          <a:xfrm>
            <a:off x="4282634" y="3558302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0" name="Oval 304"/>
          <p:cNvSpPr/>
          <p:nvPr/>
        </p:nvSpPr>
        <p:spPr>
          <a:xfrm>
            <a:off x="6068085" y="3967659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1" name="Oval 305"/>
          <p:cNvSpPr/>
          <p:nvPr/>
        </p:nvSpPr>
        <p:spPr>
          <a:xfrm>
            <a:off x="6598895" y="3606679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2" name="Oval 306"/>
          <p:cNvSpPr/>
          <p:nvPr/>
        </p:nvSpPr>
        <p:spPr>
          <a:xfrm>
            <a:off x="7338775" y="2984399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3" name="Oval 307"/>
          <p:cNvSpPr/>
          <p:nvPr/>
        </p:nvSpPr>
        <p:spPr>
          <a:xfrm>
            <a:off x="7860866" y="3887942"/>
            <a:ext cx="117996" cy="117996"/>
          </a:xfrm>
          <a:prstGeom prst="ellipse">
            <a:avLst/>
          </a:prstGeom>
          <a:solidFill>
            <a:schemeClr val="bg1"/>
          </a:solidFill>
          <a:ln>
            <a:solidFill>
              <a:srgbClr val="B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cxnSp>
        <p:nvCxnSpPr>
          <p:cNvPr id="64" name="Straight Arrow Connector 568"/>
          <p:cNvCxnSpPr/>
          <p:nvPr/>
        </p:nvCxnSpPr>
        <p:spPr>
          <a:xfrm>
            <a:off x="1988799" y="2540843"/>
            <a:ext cx="0" cy="2643213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571"/>
          <p:cNvCxnSpPr>
            <a:stCxn id="58" idx="2"/>
          </p:cNvCxnSpPr>
          <p:nvPr/>
        </p:nvCxnSpPr>
        <p:spPr>
          <a:xfrm flipH="1">
            <a:off x="1988799" y="2540843"/>
            <a:ext cx="25731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573"/>
          <p:cNvCxnSpPr/>
          <p:nvPr/>
        </p:nvCxnSpPr>
        <p:spPr>
          <a:xfrm>
            <a:off x="3555691" y="3611768"/>
            <a:ext cx="0" cy="1572288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76"/>
          <p:cNvCxnSpPr>
            <a:stCxn id="59" idx="2"/>
          </p:cNvCxnSpPr>
          <p:nvPr/>
        </p:nvCxnSpPr>
        <p:spPr>
          <a:xfrm flipH="1">
            <a:off x="3555691" y="3617300"/>
            <a:ext cx="72694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585"/>
          <p:cNvCxnSpPr/>
          <p:nvPr/>
        </p:nvCxnSpPr>
        <p:spPr>
          <a:xfrm>
            <a:off x="5337779" y="4026657"/>
            <a:ext cx="0" cy="1145593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586"/>
          <p:cNvCxnSpPr>
            <a:stCxn id="60" idx="2"/>
          </p:cNvCxnSpPr>
          <p:nvPr/>
        </p:nvCxnSpPr>
        <p:spPr>
          <a:xfrm flipH="1">
            <a:off x="5336283" y="4026656"/>
            <a:ext cx="7318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596"/>
          <p:cNvCxnSpPr/>
          <p:nvPr/>
        </p:nvCxnSpPr>
        <p:spPr>
          <a:xfrm>
            <a:off x="7180765" y="3665677"/>
            <a:ext cx="0" cy="1506575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97"/>
          <p:cNvCxnSpPr/>
          <p:nvPr/>
        </p:nvCxnSpPr>
        <p:spPr>
          <a:xfrm>
            <a:off x="6716891" y="3665676"/>
            <a:ext cx="4638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604"/>
          <p:cNvCxnSpPr/>
          <p:nvPr/>
        </p:nvCxnSpPr>
        <p:spPr>
          <a:xfrm>
            <a:off x="8914049" y="3043395"/>
            <a:ext cx="0" cy="2128853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05"/>
          <p:cNvCxnSpPr>
            <a:endCxn id="62" idx="6"/>
          </p:cNvCxnSpPr>
          <p:nvPr/>
        </p:nvCxnSpPr>
        <p:spPr>
          <a:xfrm flipH="1">
            <a:off x="7456771" y="3043396"/>
            <a:ext cx="145727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608"/>
          <p:cNvCxnSpPr/>
          <p:nvPr/>
        </p:nvCxnSpPr>
        <p:spPr>
          <a:xfrm>
            <a:off x="10429093" y="3953451"/>
            <a:ext cx="0" cy="1218799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609"/>
          <p:cNvCxnSpPr>
            <a:endCxn id="63" idx="6"/>
          </p:cNvCxnSpPr>
          <p:nvPr/>
        </p:nvCxnSpPr>
        <p:spPr>
          <a:xfrm flipH="1">
            <a:off x="7978861" y="3946939"/>
            <a:ext cx="24502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159"/>
          <p:cNvSpPr txBox="1"/>
          <p:nvPr/>
        </p:nvSpPr>
        <p:spPr>
          <a:xfrm>
            <a:off x="1349863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Box 159"/>
          <p:cNvSpPr txBox="1"/>
          <p:nvPr/>
        </p:nvSpPr>
        <p:spPr>
          <a:xfrm>
            <a:off x="2924603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159"/>
          <p:cNvSpPr txBox="1"/>
          <p:nvPr/>
        </p:nvSpPr>
        <p:spPr>
          <a:xfrm>
            <a:off x="4703163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159"/>
          <p:cNvSpPr txBox="1"/>
          <p:nvPr/>
        </p:nvSpPr>
        <p:spPr>
          <a:xfrm>
            <a:off x="6549677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159"/>
          <p:cNvSpPr txBox="1"/>
          <p:nvPr/>
        </p:nvSpPr>
        <p:spPr>
          <a:xfrm>
            <a:off x="8282961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TextBox 159"/>
          <p:cNvSpPr txBox="1"/>
          <p:nvPr/>
        </p:nvSpPr>
        <p:spPr>
          <a:xfrm>
            <a:off x="9814127" y="632104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点击输入文字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国内主要市场分布</a:t>
            </a:r>
          </a:p>
        </p:txBody>
      </p:sp>
    </p:spTree>
    <p:extLst>
      <p:ext uri="{BB962C8B-B14F-4D97-AF65-F5344CB8AC3E}">
        <p14:creationId xmlns:p14="http://schemas.microsoft.com/office/powerpoint/2010/main" val="8301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50"/>
                            </p:stCondLst>
                            <p:childTnLst>
                              <p:par>
                                <p:cTn id="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85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3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1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5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4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8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2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8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4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800"/>
                            </p:stCondLst>
                            <p:childTnLst>
                              <p:par>
                                <p:cTn id="13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15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7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3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  <p:bldP spid="47" grpId="0"/>
      <p:bldGraphic spid="48" grpId="0">
        <p:bldAsOne/>
      </p:bldGraphic>
      <p:bldP spid="49" grpId="0"/>
      <p:bldGraphic spid="50" grpId="0">
        <p:bldAsOne/>
      </p:bldGraphic>
      <p:bldP spid="51" grpId="0"/>
      <p:bldGraphic spid="52" grpId="0">
        <p:bldAsOne/>
      </p:bldGraphic>
      <p:bldP spid="53" grpId="0"/>
      <p:bldGraphic spid="54" grpId="0">
        <p:bldAsOne/>
      </p:bldGraphic>
      <p:bldP spid="55" grpId="0"/>
      <p:bldGraphic spid="56" grpId="0">
        <p:bldAsOne/>
      </p:bldGraphic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05" y="1851459"/>
            <a:ext cx="9542843" cy="427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" name="组合 75"/>
          <p:cNvGrpSpPr/>
          <p:nvPr/>
        </p:nvGrpSpPr>
        <p:grpSpPr>
          <a:xfrm>
            <a:off x="5738131" y="4375597"/>
            <a:ext cx="282029" cy="442343"/>
            <a:chOff x="1397666" y="1419622"/>
            <a:chExt cx="474034" cy="743490"/>
          </a:xfrm>
          <a:solidFill>
            <a:schemeClr val="accent3">
              <a:lumMod val="7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77" name="组合 76"/>
            <p:cNvGrpSpPr/>
            <p:nvPr/>
          </p:nvGrpSpPr>
          <p:grpSpPr>
            <a:xfrm>
              <a:off x="1397666" y="1419622"/>
              <a:ext cx="474034" cy="743490"/>
              <a:chOff x="1397666" y="1419622"/>
              <a:chExt cx="474034" cy="743490"/>
            </a:xfrm>
            <a:grpFill/>
          </p:grpSpPr>
          <p:sp>
            <p:nvSpPr>
              <p:cNvPr id="79" name="同心圆 78"/>
              <p:cNvSpPr/>
              <p:nvPr/>
            </p:nvSpPr>
            <p:spPr>
              <a:xfrm>
                <a:off x="1397666" y="1419622"/>
                <a:ext cx="474034" cy="474034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等腰三角形 79"/>
              <p:cNvSpPr/>
              <p:nvPr/>
            </p:nvSpPr>
            <p:spPr>
              <a:xfrm rot="10800000">
                <a:off x="1425882" y="1771198"/>
                <a:ext cx="417601" cy="39191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/>
              </a:p>
            </p:txBody>
          </p:sp>
        </p:grpSp>
        <p:sp>
          <p:nvSpPr>
            <p:cNvPr id="78" name="椭圆 77"/>
            <p:cNvSpPr/>
            <p:nvPr/>
          </p:nvSpPr>
          <p:spPr>
            <a:xfrm>
              <a:off x="1562675" y="158463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grpSp>
        <p:nvGrpSpPr>
          <p:cNvPr id="81" name="组合 80"/>
          <p:cNvGrpSpPr/>
          <p:nvPr/>
        </p:nvGrpSpPr>
        <p:grpSpPr>
          <a:xfrm flipV="1">
            <a:off x="5310495" y="2829602"/>
            <a:ext cx="1137301" cy="1313997"/>
            <a:chOff x="1282655" y="3043919"/>
            <a:chExt cx="1037898" cy="1314301"/>
          </a:xfrm>
          <a:solidFill>
            <a:srgbClr val="BC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矩形 81"/>
            <p:cNvSpPr/>
            <p:nvPr/>
          </p:nvSpPr>
          <p:spPr>
            <a:xfrm>
              <a:off x="1282655" y="3149326"/>
              <a:ext cx="1037898" cy="12088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  <p:sp>
          <p:nvSpPr>
            <p:cNvPr id="83" name="直角三角形 82"/>
            <p:cNvSpPr/>
            <p:nvPr/>
          </p:nvSpPr>
          <p:spPr>
            <a:xfrm rot="8161794">
              <a:off x="1684377" y="3043919"/>
              <a:ext cx="234455" cy="23445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sp>
        <p:nvSpPr>
          <p:cNvPr id="84" name="矩形 83"/>
          <p:cNvSpPr/>
          <p:nvPr/>
        </p:nvSpPr>
        <p:spPr>
          <a:xfrm>
            <a:off x="5376478" y="2914845"/>
            <a:ext cx="1005341" cy="338524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5323196" y="3235882"/>
            <a:ext cx="1124600" cy="7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grpSp>
        <p:nvGrpSpPr>
          <p:cNvPr id="86" name="组合 85"/>
          <p:cNvGrpSpPr/>
          <p:nvPr/>
        </p:nvGrpSpPr>
        <p:grpSpPr>
          <a:xfrm>
            <a:off x="9190556" y="4611042"/>
            <a:ext cx="282029" cy="442343"/>
            <a:chOff x="1397666" y="1419622"/>
            <a:chExt cx="474034" cy="743490"/>
          </a:xfrm>
          <a:solidFill>
            <a:schemeClr val="accent3">
              <a:lumMod val="7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87" name="组合 86"/>
            <p:cNvGrpSpPr/>
            <p:nvPr/>
          </p:nvGrpSpPr>
          <p:grpSpPr>
            <a:xfrm>
              <a:off x="1397666" y="1419622"/>
              <a:ext cx="474034" cy="743490"/>
              <a:chOff x="1397666" y="1419622"/>
              <a:chExt cx="474034" cy="743490"/>
            </a:xfrm>
            <a:grpFill/>
          </p:grpSpPr>
          <p:sp>
            <p:nvSpPr>
              <p:cNvPr id="89" name="同心圆 88"/>
              <p:cNvSpPr/>
              <p:nvPr/>
            </p:nvSpPr>
            <p:spPr>
              <a:xfrm>
                <a:off x="1397666" y="1419622"/>
                <a:ext cx="474034" cy="474034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等腰三角形 89"/>
              <p:cNvSpPr/>
              <p:nvPr/>
            </p:nvSpPr>
            <p:spPr>
              <a:xfrm rot="10800000">
                <a:off x="1425882" y="1771198"/>
                <a:ext cx="417601" cy="39191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/>
              </a:p>
            </p:txBody>
          </p:sp>
        </p:grpSp>
        <p:sp>
          <p:nvSpPr>
            <p:cNvPr id="88" name="椭圆 87"/>
            <p:cNvSpPr/>
            <p:nvPr/>
          </p:nvSpPr>
          <p:spPr>
            <a:xfrm>
              <a:off x="1562675" y="158463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grpSp>
        <p:nvGrpSpPr>
          <p:cNvPr id="91" name="组合 90"/>
          <p:cNvGrpSpPr/>
          <p:nvPr/>
        </p:nvGrpSpPr>
        <p:grpSpPr>
          <a:xfrm flipV="1">
            <a:off x="8749274" y="3060752"/>
            <a:ext cx="1137301" cy="1313997"/>
            <a:chOff x="1282655" y="3043919"/>
            <a:chExt cx="1037898" cy="1314301"/>
          </a:xfrm>
          <a:solidFill>
            <a:srgbClr val="BC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矩形 91"/>
            <p:cNvSpPr/>
            <p:nvPr/>
          </p:nvSpPr>
          <p:spPr>
            <a:xfrm>
              <a:off x="1282655" y="3149326"/>
              <a:ext cx="1037898" cy="12088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  <p:sp>
          <p:nvSpPr>
            <p:cNvPr id="93" name="直角三角形 92"/>
            <p:cNvSpPr/>
            <p:nvPr/>
          </p:nvSpPr>
          <p:spPr>
            <a:xfrm rot="8161794">
              <a:off x="1684377" y="3043919"/>
              <a:ext cx="234455" cy="23445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sp>
        <p:nvSpPr>
          <p:cNvPr id="94" name="矩形 93"/>
          <p:cNvSpPr/>
          <p:nvPr/>
        </p:nvSpPr>
        <p:spPr>
          <a:xfrm>
            <a:off x="8815258" y="3145995"/>
            <a:ext cx="1005341" cy="338524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矩形 47"/>
          <p:cNvSpPr>
            <a:spLocks noChangeArrowheads="1"/>
          </p:cNvSpPr>
          <p:nvPr/>
        </p:nvSpPr>
        <p:spPr bwMode="auto">
          <a:xfrm>
            <a:off x="8761975" y="3467032"/>
            <a:ext cx="1124600" cy="7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3087422" y="3906691"/>
            <a:ext cx="282029" cy="442343"/>
            <a:chOff x="1397666" y="1419622"/>
            <a:chExt cx="474034" cy="743490"/>
          </a:xfrm>
          <a:solidFill>
            <a:schemeClr val="accent3">
              <a:lumMod val="7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97" name="组合 96"/>
            <p:cNvGrpSpPr/>
            <p:nvPr/>
          </p:nvGrpSpPr>
          <p:grpSpPr>
            <a:xfrm>
              <a:off x="1397666" y="1419622"/>
              <a:ext cx="474034" cy="743490"/>
              <a:chOff x="1397666" y="1419622"/>
              <a:chExt cx="474034" cy="743490"/>
            </a:xfrm>
            <a:grpFill/>
          </p:grpSpPr>
          <p:sp>
            <p:nvSpPr>
              <p:cNvPr id="99" name="同心圆 98"/>
              <p:cNvSpPr/>
              <p:nvPr/>
            </p:nvSpPr>
            <p:spPr>
              <a:xfrm>
                <a:off x="1397666" y="1419622"/>
                <a:ext cx="474034" cy="474034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等腰三角形 99"/>
              <p:cNvSpPr/>
              <p:nvPr/>
            </p:nvSpPr>
            <p:spPr>
              <a:xfrm rot="10800000">
                <a:off x="1425882" y="1771198"/>
                <a:ext cx="417601" cy="39191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/>
              </a:p>
            </p:txBody>
          </p:sp>
        </p:grpSp>
        <p:sp>
          <p:nvSpPr>
            <p:cNvPr id="98" name="椭圆 97"/>
            <p:cNvSpPr/>
            <p:nvPr/>
          </p:nvSpPr>
          <p:spPr>
            <a:xfrm>
              <a:off x="1562675" y="158463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grpSp>
        <p:nvGrpSpPr>
          <p:cNvPr id="101" name="组合 100"/>
          <p:cNvGrpSpPr/>
          <p:nvPr/>
        </p:nvGrpSpPr>
        <p:grpSpPr>
          <a:xfrm flipV="1">
            <a:off x="2659783" y="2360696"/>
            <a:ext cx="1137301" cy="1313997"/>
            <a:chOff x="1282655" y="3043919"/>
            <a:chExt cx="1037898" cy="1314301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2" name="矩形 101"/>
            <p:cNvSpPr/>
            <p:nvPr/>
          </p:nvSpPr>
          <p:spPr>
            <a:xfrm>
              <a:off x="1282655" y="3149326"/>
              <a:ext cx="1037898" cy="12088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  <p:sp>
          <p:nvSpPr>
            <p:cNvPr id="103" name="直角三角形 102"/>
            <p:cNvSpPr/>
            <p:nvPr/>
          </p:nvSpPr>
          <p:spPr>
            <a:xfrm rot="8161794">
              <a:off x="1684377" y="3043919"/>
              <a:ext cx="234455" cy="23445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sp>
        <p:nvSpPr>
          <p:cNvPr id="104" name="矩形 103"/>
          <p:cNvSpPr/>
          <p:nvPr/>
        </p:nvSpPr>
        <p:spPr>
          <a:xfrm>
            <a:off x="2725764" y="2445938"/>
            <a:ext cx="1005341" cy="338524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矩形 47"/>
          <p:cNvSpPr>
            <a:spLocks noChangeArrowheads="1"/>
          </p:cNvSpPr>
          <p:nvPr/>
        </p:nvSpPr>
        <p:spPr bwMode="auto">
          <a:xfrm>
            <a:off x="2672483" y="2766976"/>
            <a:ext cx="1124600" cy="7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7527044" y="3193361"/>
            <a:ext cx="282029" cy="442343"/>
            <a:chOff x="1397666" y="1419622"/>
            <a:chExt cx="474034" cy="743490"/>
          </a:xfrm>
          <a:solidFill>
            <a:schemeClr val="accent3">
              <a:lumMod val="7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grpSp>
          <p:nvGrpSpPr>
            <p:cNvPr id="107" name="组合 106"/>
            <p:cNvGrpSpPr/>
            <p:nvPr/>
          </p:nvGrpSpPr>
          <p:grpSpPr>
            <a:xfrm>
              <a:off x="1397666" y="1419622"/>
              <a:ext cx="474034" cy="743490"/>
              <a:chOff x="1397666" y="1419622"/>
              <a:chExt cx="474034" cy="743490"/>
            </a:xfrm>
            <a:grpFill/>
          </p:grpSpPr>
          <p:sp>
            <p:nvSpPr>
              <p:cNvPr id="109" name="同心圆 108"/>
              <p:cNvSpPr/>
              <p:nvPr/>
            </p:nvSpPr>
            <p:spPr>
              <a:xfrm>
                <a:off x="1397666" y="1419622"/>
                <a:ext cx="474034" cy="474034"/>
              </a:xfrm>
              <a:prstGeom prst="don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等腰三角形 109"/>
              <p:cNvSpPr/>
              <p:nvPr/>
            </p:nvSpPr>
            <p:spPr>
              <a:xfrm rot="10800000">
                <a:off x="1425882" y="1771198"/>
                <a:ext cx="417601" cy="39191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88"/>
              </a:p>
            </p:txBody>
          </p:sp>
        </p:grpSp>
        <p:sp>
          <p:nvSpPr>
            <p:cNvPr id="108" name="椭圆 107"/>
            <p:cNvSpPr/>
            <p:nvPr/>
          </p:nvSpPr>
          <p:spPr>
            <a:xfrm>
              <a:off x="1562675" y="1584631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grpSp>
        <p:nvGrpSpPr>
          <p:cNvPr id="111" name="组合 110"/>
          <p:cNvGrpSpPr/>
          <p:nvPr/>
        </p:nvGrpSpPr>
        <p:grpSpPr>
          <a:xfrm flipV="1">
            <a:off x="7099406" y="1647366"/>
            <a:ext cx="1137301" cy="1313997"/>
            <a:chOff x="1282655" y="3043919"/>
            <a:chExt cx="1037898" cy="1314301"/>
          </a:xfr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矩形 111"/>
            <p:cNvSpPr/>
            <p:nvPr/>
          </p:nvSpPr>
          <p:spPr>
            <a:xfrm>
              <a:off x="1282655" y="3149326"/>
              <a:ext cx="1037898" cy="12088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  <p:sp>
          <p:nvSpPr>
            <p:cNvPr id="113" name="直角三角形 112"/>
            <p:cNvSpPr/>
            <p:nvPr/>
          </p:nvSpPr>
          <p:spPr>
            <a:xfrm rot="8161794">
              <a:off x="1684377" y="3043919"/>
              <a:ext cx="234455" cy="234455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88"/>
            </a:p>
          </p:txBody>
        </p:sp>
      </p:grpSp>
      <p:sp>
        <p:nvSpPr>
          <p:cNvPr id="114" name="矩形 113"/>
          <p:cNvSpPr/>
          <p:nvPr/>
        </p:nvSpPr>
        <p:spPr>
          <a:xfrm>
            <a:off x="7165388" y="1732609"/>
            <a:ext cx="1005341" cy="338524"/>
          </a:xfrm>
          <a:prstGeom prst="rect">
            <a:avLst/>
          </a:prstGeom>
        </p:spPr>
        <p:txBody>
          <a:bodyPr wrap="none" lIns="91409" tIns="45705" rIns="91409" bIns="4570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5" name="矩形 47"/>
          <p:cNvSpPr>
            <a:spLocks noChangeArrowheads="1"/>
          </p:cNvSpPr>
          <p:nvPr/>
        </p:nvSpPr>
        <p:spPr bwMode="auto">
          <a:xfrm>
            <a:off x="7112107" y="2053644"/>
            <a:ext cx="1124600" cy="75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05" rIns="91409" bIns="45705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</a:t>
            </a: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国际市场分布</a:t>
            </a:r>
          </a:p>
        </p:txBody>
      </p:sp>
    </p:spTree>
    <p:extLst>
      <p:ext uri="{BB962C8B-B14F-4D97-AF65-F5344CB8AC3E}">
        <p14:creationId xmlns:p14="http://schemas.microsoft.com/office/powerpoint/2010/main" val="21968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94" grpId="0"/>
      <p:bldP spid="95" grpId="0"/>
      <p:bldP spid="104" grpId="0"/>
      <p:bldP spid="105" grpId="0"/>
      <p:bldP spid="114" grpId="0"/>
      <p:bldP spid="11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525080" y="3725782"/>
            <a:ext cx="314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PART</a:t>
            </a:r>
            <a:r>
              <a:rPr kumimoji="1" lang="zh-CN" altLang="en-US" sz="4000" b="1" dirty="0">
                <a:solidFill>
                  <a:srgbClr val="323232"/>
                </a:solidFill>
                <a:cs typeface="Arial Black"/>
              </a:rPr>
              <a:t> </a:t>
            </a:r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TWO</a:t>
            </a:r>
            <a:endParaRPr kumimoji="1" lang="zh-CN" altLang="en-US" sz="4000" b="1" dirty="0">
              <a:solidFill>
                <a:srgbClr val="323232"/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65636" y="4333117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kumimoji="1" sz="3600" b="1">
                <a:solidFill>
                  <a:srgbClr val="323232"/>
                </a:solidFill>
                <a:latin typeface="Microsoft YaHei"/>
                <a:cs typeface="Microsoft YaHei"/>
              </a:defRPr>
            </a:lvl1pPr>
          </a:lstStyle>
          <a:p>
            <a:r>
              <a:rPr lang="zh-CN" altLang="en-US" sz="4800" dirty="0"/>
              <a:t>企业现状分析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01595" y="1353152"/>
            <a:ext cx="2244910" cy="2024042"/>
            <a:chOff x="5001595" y="1353152"/>
            <a:chExt cx="2244910" cy="2024042"/>
          </a:xfrm>
        </p:grpSpPr>
        <p:grpSp>
          <p:nvGrpSpPr>
            <p:cNvPr id="11" name="组合 10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35" name="组 34"/>
            <p:cNvGrpSpPr/>
            <p:nvPr/>
          </p:nvGrpSpPr>
          <p:grpSpPr>
            <a:xfrm>
              <a:off x="5409766" y="1764165"/>
              <a:ext cx="1372465" cy="1152871"/>
              <a:chOff x="2127915" y="1569040"/>
              <a:chExt cx="635000" cy="533400"/>
            </a:xfrm>
          </p:grpSpPr>
          <p:sp>
            <p:nvSpPr>
              <p:cNvPr id="33" name="Freeform 108"/>
              <p:cNvSpPr>
                <a:spLocks/>
              </p:cNvSpPr>
              <p:nvPr/>
            </p:nvSpPr>
            <p:spPr bwMode="auto">
              <a:xfrm>
                <a:off x="2127915" y="1569040"/>
                <a:ext cx="635000" cy="304800"/>
              </a:xfrm>
              <a:custGeom>
                <a:avLst/>
                <a:gdLst/>
                <a:ahLst/>
                <a:cxnLst>
                  <a:cxn ang="0">
                    <a:pos x="16" y="192"/>
                  </a:cxn>
                  <a:cxn ang="0">
                    <a:pos x="26" y="188"/>
                  </a:cxn>
                  <a:cxn ang="0">
                    <a:pos x="32" y="178"/>
                  </a:cxn>
                  <a:cxn ang="0">
                    <a:pos x="110" y="142"/>
                  </a:cxn>
                  <a:cxn ang="0">
                    <a:pos x="120" y="144"/>
                  </a:cxn>
                  <a:cxn ang="0">
                    <a:pos x="126" y="144"/>
                  </a:cxn>
                  <a:cxn ang="0">
                    <a:pos x="134" y="136"/>
                  </a:cxn>
                  <a:cxn ang="0">
                    <a:pos x="136" y="128"/>
                  </a:cxn>
                  <a:cxn ang="0">
                    <a:pos x="194" y="80"/>
                  </a:cxn>
                  <a:cxn ang="0">
                    <a:pos x="200" y="80"/>
                  </a:cxn>
                  <a:cxn ang="0">
                    <a:pos x="206" y="78"/>
                  </a:cxn>
                  <a:cxn ang="0">
                    <a:pos x="264" y="112"/>
                  </a:cxn>
                  <a:cxn ang="0">
                    <a:pos x="264" y="112"/>
                  </a:cxn>
                  <a:cxn ang="0">
                    <a:pos x="268" y="124"/>
                  </a:cxn>
                  <a:cxn ang="0">
                    <a:pos x="280" y="128"/>
                  </a:cxn>
                  <a:cxn ang="0">
                    <a:pos x="286" y="128"/>
                  </a:cxn>
                  <a:cxn ang="0">
                    <a:pos x="294" y="120"/>
                  </a:cxn>
                  <a:cxn ang="0">
                    <a:pos x="296" y="112"/>
                  </a:cxn>
                  <a:cxn ang="0">
                    <a:pos x="378" y="32"/>
                  </a:cxn>
                  <a:cxn ang="0">
                    <a:pos x="384" y="32"/>
                  </a:cxn>
                  <a:cxn ang="0">
                    <a:pos x="390" y="32"/>
                  </a:cxn>
                  <a:cxn ang="0">
                    <a:pos x="398" y="24"/>
                  </a:cxn>
                  <a:cxn ang="0">
                    <a:pos x="400" y="16"/>
                  </a:cxn>
                  <a:cxn ang="0">
                    <a:pos x="394" y="6"/>
                  </a:cxn>
                  <a:cxn ang="0">
                    <a:pos x="384" y="0"/>
                  </a:cxn>
                  <a:cxn ang="0">
                    <a:pos x="376" y="2"/>
                  </a:cxn>
                  <a:cxn ang="0">
                    <a:pos x="368" y="10"/>
                  </a:cxn>
                  <a:cxn ang="0">
                    <a:pos x="368" y="16"/>
                  </a:cxn>
                  <a:cxn ang="0">
                    <a:pos x="284" y="98"/>
                  </a:cxn>
                  <a:cxn ang="0">
                    <a:pos x="280" y="96"/>
                  </a:cxn>
                  <a:cxn ang="0">
                    <a:pos x="272" y="100"/>
                  </a:cxn>
                  <a:cxn ang="0">
                    <a:pos x="216" y="66"/>
                  </a:cxn>
                  <a:cxn ang="0">
                    <a:pos x="216" y="64"/>
                  </a:cxn>
                  <a:cxn ang="0">
                    <a:pos x="210" y="54"/>
                  </a:cxn>
                  <a:cxn ang="0">
                    <a:pos x="200" y="48"/>
                  </a:cxn>
                  <a:cxn ang="0">
                    <a:pos x="192" y="50"/>
                  </a:cxn>
                  <a:cxn ang="0">
                    <a:pos x="184" y="58"/>
                  </a:cxn>
                  <a:cxn ang="0">
                    <a:pos x="184" y="64"/>
                  </a:cxn>
                  <a:cxn ang="0">
                    <a:pos x="126" y="114"/>
                  </a:cxn>
                  <a:cxn ang="0">
                    <a:pos x="120" y="112"/>
                  </a:cxn>
                  <a:cxn ang="0">
                    <a:pos x="114" y="114"/>
                  </a:cxn>
                  <a:cxn ang="0">
                    <a:pos x="104" y="122"/>
                  </a:cxn>
                  <a:cxn ang="0">
                    <a:pos x="24" y="164"/>
                  </a:cxn>
                  <a:cxn ang="0">
                    <a:pos x="20" y="162"/>
                  </a:cxn>
                  <a:cxn ang="0">
                    <a:pos x="16" y="160"/>
                  </a:cxn>
                  <a:cxn ang="0">
                    <a:pos x="4" y="166"/>
                  </a:cxn>
                  <a:cxn ang="0">
                    <a:pos x="0" y="176"/>
                  </a:cxn>
                  <a:cxn ang="0">
                    <a:pos x="0" y="184"/>
                  </a:cxn>
                  <a:cxn ang="0">
                    <a:pos x="8" y="192"/>
                  </a:cxn>
                  <a:cxn ang="0">
                    <a:pos x="16" y="192"/>
                  </a:cxn>
                </a:cxnLst>
                <a:rect l="0" t="0" r="r" b="b"/>
                <a:pathLst>
                  <a:path w="400" h="192">
                    <a:moveTo>
                      <a:pt x="16" y="192"/>
                    </a:moveTo>
                    <a:lnTo>
                      <a:pt x="16" y="192"/>
                    </a:lnTo>
                    <a:lnTo>
                      <a:pt x="22" y="192"/>
                    </a:lnTo>
                    <a:lnTo>
                      <a:pt x="26" y="188"/>
                    </a:lnTo>
                    <a:lnTo>
                      <a:pt x="30" y="184"/>
                    </a:lnTo>
                    <a:lnTo>
                      <a:pt x="32" y="178"/>
                    </a:lnTo>
                    <a:lnTo>
                      <a:pt x="110" y="142"/>
                    </a:lnTo>
                    <a:lnTo>
                      <a:pt x="110" y="142"/>
                    </a:lnTo>
                    <a:lnTo>
                      <a:pt x="114" y="144"/>
                    </a:lnTo>
                    <a:lnTo>
                      <a:pt x="120" y="144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0" y="140"/>
                    </a:lnTo>
                    <a:lnTo>
                      <a:pt x="134" y="136"/>
                    </a:lnTo>
                    <a:lnTo>
                      <a:pt x="136" y="128"/>
                    </a:lnTo>
                    <a:lnTo>
                      <a:pt x="136" y="128"/>
                    </a:lnTo>
                    <a:lnTo>
                      <a:pt x="134" y="126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200" y="80"/>
                    </a:lnTo>
                    <a:lnTo>
                      <a:pt x="200" y="80"/>
                    </a:lnTo>
                    <a:lnTo>
                      <a:pt x="206" y="78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20"/>
                    </a:lnTo>
                    <a:lnTo>
                      <a:pt x="268" y="124"/>
                    </a:lnTo>
                    <a:lnTo>
                      <a:pt x="272" y="128"/>
                    </a:lnTo>
                    <a:lnTo>
                      <a:pt x="280" y="128"/>
                    </a:lnTo>
                    <a:lnTo>
                      <a:pt x="280" y="128"/>
                    </a:lnTo>
                    <a:lnTo>
                      <a:pt x="286" y="128"/>
                    </a:lnTo>
                    <a:lnTo>
                      <a:pt x="290" y="124"/>
                    </a:lnTo>
                    <a:lnTo>
                      <a:pt x="294" y="120"/>
                    </a:lnTo>
                    <a:lnTo>
                      <a:pt x="296" y="112"/>
                    </a:lnTo>
                    <a:lnTo>
                      <a:pt x="296" y="112"/>
                    </a:lnTo>
                    <a:lnTo>
                      <a:pt x="294" y="110"/>
                    </a:lnTo>
                    <a:lnTo>
                      <a:pt x="378" y="32"/>
                    </a:lnTo>
                    <a:lnTo>
                      <a:pt x="378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90" y="32"/>
                    </a:lnTo>
                    <a:lnTo>
                      <a:pt x="394" y="28"/>
                    </a:lnTo>
                    <a:lnTo>
                      <a:pt x="398" y="24"/>
                    </a:lnTo>
                    <a:lnTo>
                      <a:pt x="400" y="16"/>
                    </a:lnTo>
                    <a:lnTo>
                      <a:pt x="400" y="16"/>
                    </a:lnTo>
                    <a:lnTo>
                      <a:pt x="398" y="10"/>
                    </a:lnTo>
                    <a:lnTo>
                      <a:pt x="394" y="6"/>
                    </a:lnTo>
                    <a:lnTo>
                      <a:pt x="390" y="2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76" y="2"/>
                    </a:lnTo>
                    <a:lnTo>
                      <a:pt x="372" y="6"/>
                    </a:lnTo>
                    <a:lnTo>
                      <a:pt x="368" y="10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8" y="20"/>
                    </a:lnTo>
                    <a:lnTo>
                      <a:pt x="284" y="98"/>
                    </a:lnTo>
                    <a:lnTo>
                      <a:pt x="284" y="98"/>
                    </a:lnTo>
                    <a:lnTo>
                      <a:pt x="280" y="96"/>
                    </a:lnTo>
                    <a:lnTo>
                      <a:pt x="280" y="96"/>
                    </a:lnTo>
                    <a:lnTo>
                      <a:pt x="272" y="10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4"/>
                    </a:lnTo>
                    <a:lnTo>
                      <a:pt x="216" y="64"/>
                    </a:lnTo>
                    <a:lnTo>
                      <a:pt x="214" y="58"/>
                    </a:lnTo>
                    <a:lnTo>
                      <a:pt x="210" y="54"/>
                    </a:lnTo>
                    <a:lnTo>
                      <a:pt x="206" y="50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192" y="50"/>
                    </a:lnTo>
                    <a:lnTo>
                      <a:pt x="188" y="54"/>
                    </a:lnTo>
                    <a:lnTo>
                      <a:pt x="184" y="58"/>
                    </a:lnTo>
                    <a:lnTo>
                      <a:pt x="184" y="64"/>
                    </a:lnTo>
                    <a:lnTo>
                      <a:pt x="184" y="64"/>
                    </a:lnTo>
                    <a:lnTo>
                      <a:pt x="184" y="68"/>
                    </a:lnTo>
                    <a:lnTo>
                      <a:pt x="126" y="114"/>
                    </a:lnTo>
                    <a:lnTo>
                      <a:pt x="126" y="114"/>
                    </a:lnTo>
                    <a:lnTo>
                      <a:pt x="120" y="112"/>
                    </a:lnTo>
                    <a:lnTo>
                      <a:pt x="120" y="112"/>
                    </a:lnTo>
                    <a:lnTo>
                      <a:pt x="114" y="114"/>
                    </a:lnTo>
                    <a:lnTo>
                      <a:pt x="108" y="118"/>
                    </a:lnTo>
                    <a:lnTo>
                      <a:pt x="104" y="122"/>
                    </a:lnTo>
                    <a:lnTo>
                      <a:pt x="104" y="128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0" y="162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8" y="162"/>
                    </a:lnTo>
                    <a:lnTo>
                      <a:pt x="4" y="166"/>
                    </a:lnTo>
                    <a:lnTo>
                      <a:pt x="0" y="170"/>
                    </a:lnTo>
                    <a:lnTo>
                      <a:pt x="0" y="176"/>
                    </a:lnTo>
                    <a:lnTo>
                      <a:pt x="0" y="176"/>
                    </a:lnTo>
                    <a:lnTo>
                      <a:pt x="0" y="184"/>
                    </a:lnTo>
                    <a:lnTo>
                      <a:pt x="4" y="188"/>
                    </a:lnTo>
                    <a:lnTo>
                      <a:pt x="8" y="192"/>
                    </a:lnTo>
                    <a:lnTo>
                      <a:pt x="16" y="192"/>
                    </a:lnTo>
                    <a:lnTo>
                      <a:pt x="16" y="1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Freeform 109"/>
              <p:cNvSpPr>
                <a:spLocks/>
              </p:cNvSpPr>
              <p:nvPr/>
            </p:nvSpPr>
            <p:spPr bwMode="auto">
              <a:xfrm>
                <a:off x="2127915" y="1899240"/>
                <a:ext cx="635000" cy="203200"/>
              </a:xfrm>
              <a:custGeom>
                <a:avLst/>
                <a:gdLst/>
                <a:ahLst/>
                <a:cxnLst>
                  <a:cxn ang="0">
                    <a:pos x="384" y="0"/>
                  </a:cxn>
                  <a:cxn ang="0">
                    <a:pos x="372" y="6"/>
                  </a:cxn>
                  <a:cxn ang="0">
                    <a:pos x="368" y="16"/>
                  </a:cxn>
                  <a:cxn ang="0">
                    <a:pos x="368" y="20"/>
                  </a:cxn>
                  <a:cxn ang="0">
                    <a:pos x="284" y="98"/>
                  </a:cxn>
                  <a:cxn ang="0">
                    <a:pos x="280" y="96"/>
                  </a:cxn>
                  <a:cxn ang="0">
                    <a:pos x="214" y="38"/>
                  </a:cxn>
                  <a:cxn ang="0">
                    <a:pos x="216" y="32"/>
                  </a:cxn>
                  <a:cxn ang="0">
                    <a:pos x="214" y="26"/>
                  </a:cxn>
                  <a:cxn ang="0">
                    <a:pos x="206" y="18"/>
                  </a:cxn>
                  <a:cxn ang="0">
                    <a:pos x="200" y="16"/>
                  </a:cxn>
                  <a:cxn ang="0">
                    <a:pos x="188" y="22"/>
                  </a:cxn>
                  <a:cxn ang="0">
                    <a:pos x="184" y="32"/>
                  </a:cxn>
                  <a:cxn ang="0">
                    <a:pos x="184" y="36"/>
                  </a:cxn>
                  <a:cxn ang="0">
                    <a:pos x="126" y="82"/>
                  </a:cxn>
                  <a:cxn ang="0">
                    <a:pos x="120" y="80"/>
                  </a:cxn>
                  <a:cxn ang="0">
                    <a:pos x="106" y="86"/>
                  </a:cxn>
                  <a:cxn ang="0">
                    <a:pos x="30" y="76"/>
                  </a:cxn>
                  <a:cxn ang="0">
                    <a:pos x="24" y="68"/>
                  </a:cxn>
                  <a:cxn ang="0">
                    <a:pos x="16" y="64"/>
                  </a:cxn>
                  <a:cxn ang="0">
                    <a:pos x="8" y="66"/>
                  </a:cxn>
                  <a:cxn ang="0">
                    <a:pos x="0" y="74"/>
                  </a:cxn>
                  <a:cxn ang="0">
                    <a:pos x="0" y="80"/>
                  </a:cxn>
                  <a:cxn ang="0">
                    <a:pos x="4" y="92"/>
                  </a:cxn>
                  <a:cxn ang="0">
                    <a:pos x="16" y="96"/>
                  </a:cxn>
                  <a:cxn ang="0">
                    <a:pos x="22" y="96"/>
                  </a:cxn>
                  <a:cxn ang="0">
                    <a:pos x="104" y="102"/>
                  </a:cxn>
                  <a:cxn ang="0">
                    <a:pos x="106" y="106"/>
                  </a:cxn>
                  <a:cxn ang="0">
                    <a:pos x="114" y="112"/>
                  </a:cxn>
                  <a:cxn ang="0">
                    <a:pos x="120" y="112"/>
                  </a:cxn>
                  <a:cxn ang="0">
                    <a:pos x="130" y="108"/>
                  </a:cxn>
                  <a:cxn ang="0">
                    <a:pos x="136" y="96"/>
                  </a:cxn>
                  <a:cxn ang="0">
                    <a:pos x="134" y="94"/>
                  </a:cxn>
                  <a:cxn ang="0">
                    <a:pos x="194" y="48"/>
                  </a:cxn>
                  <a:cxn ang="0">
                    <a:pos x="200" y="48"/>
                  </a:cxn>
                  <a:cxn ang="0">
                    <a:pos x="264" y="108"/>
                  </a:cxn>
                  <a:cxn ang="0">
                    <a:pos x="264" y="112"/>
                  </a:cxn>
                  <a:cxn ang="0">
                    <a:pos x="264" y="120"/>
                  </a:cxn>
                  <a:cxn ang="0">
                    <a:pos x="272" y="128"/>
                  </a:cxn>
                  <a:cxn ang="0">
                    <a:pos x="280" y="128"/>
                  </a:cxn>
                  <a:cxn ang="0">
                    <a:pos x="290" y="124"/>
                  </a:cxn>
                  <a:cxn ang="0">
                    <a:pos x="296" y="112"/>
                  </a:cxn>
                  <a:cxn ang="0">
                    <a:pos x="294" y="110"/>
                  </a:cxn>
                  <a:cxn ang="0">
                    <a:pos x="378" y="32"/>
                  </a:cxn>
                  <a:cxn ang="0">
                    <a:pos x="384" y="32"/>
                  </a:cxn>
                  <a:cxn ang="0">
                    <a:pos x="394" y="28"/>
                  </a:cxn>
                  <a:cxn ang="0">
                    <a:pos x="400" y="16"/>
                  </a:cxn>
                  <a:cxn ang="0">
                    <a:pos x="398" y="10"/>
                  </a:cxn>
                  <a:cxn ang="0">
                    <a:pos x="390" y="2"/>
                  </a:cxn>
                  <a:cxn ang="0">
                    <a:pos x="384" y="0"/>
                  </a:cxn>
                </a:cxnLst>
                <a:rect l="0" t="0" r="r" b="b"/>
                <a:pathLst>
                  <a:path w="400" h="128">
                    <a:moveTo>
                      <a:pt x="384" y="0"/>
                    </a:moveTo>
                    <a:lnTo>
                      <a:pt x="384" y="0"/>
                    </a:lnTo>
                    <a:lnTo>
                      <a:pt x="376" y="2"/>
                    </a:lnTo>
                    <a:lnTo>
                      <a:pt x="372" y="6"/>
                    </a:lnTo>
                    <a:lnTo>
                      <a:pt x="368" y="10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8" y="20"/>
                    </a:lnTo>
                    <a:lnTo>
                      <a:pt x="284" y="98"/>
                    </a:lnTo>
                    <a:lnTo>
                      <a:pt x="284" y="98"/>
                    </a:lnTo>
                    <a:lnTo>
                      <a:pt x="280" y="96"/>
                    </a:lnTo>
                    <a:lnTo>
                      <a:pt x="280" y="96"/>
                    </a:lnTo>
                    <a:lnTo>
                      <a:pt x="276" y="98"/>
                    </a:lnTo>
                    <a:lnTo>
                      <a:pt x="214" y="38"/>
                    </a:lnTo>
                    <a:lnTo>
                      <a:pt x="214" y="38"/>
                    </a:lnTo>
                    <a:lnTo>
                      <a:pt x="216" y="32"/>
                    </a:lnTo>
                    <a:lnTo>
                      <a:pt x="216" y="32"/>
                    </a:lnTo>
                    <a:lnTo>
                      <a:pt x="214" y="26"/>
                    </a:lnTo>
                    <a:lnTo>
                      <a:pt x="210" y="22"/>
                    </a:lnTo>
                    <a:lnTo>
                      <a:pt x="206" y="18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192" y="18"/>
                    </a:lnTo>
                    <a:lnTo>
                      <a:pt x="188" y="22"/>
                    </a:lnTo>
                    <a:lnTo>
                      <a:pt x="184" y="26"/>
                    </a:lnTo>
                    <a:lnTo>
                      <a:pt x="184" y="32"/>
                    </a:lnTo>
                    <a:lnTo>
                      <a:pt x="184" y="32"/>
                    </a:lnTo>
                    <a:lnTo>
                      <a:pt x="184" y="36"/>
                    </a:lnTo>
                    <a:lnTo>
                      <a:pt x="126" y="82"/>
                    </a:lnTo>
                    <a:lnTo>
                      <a:pt x="126" y="82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82"/>
                    </a:lnTo>
                    <a:lnTo>
                      <a:pt x="106" y="8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8" y="72"/>
                    </a:lnTo>
                    <a:lnTo>
                      <a:pt x="24" y="68"/>
                    </a:lnTo>
                    <a:lnTo>
                      <a:pt x="20" y="66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8" y="66"/>
                    </a:lnTo>
                    <a:lnTo>
                      <a:pt x="4" y="70"/>
                    </a:lnTo>
                    <a:lnTo>
                      <a:pt x="0" y="7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4" y="92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22" y="96"/>
                    </a:lnTo>
                    <a:lnTo>
                      <a:pt x="28" y="90"/>
                    </a:lnTo>
                    <a:lnTo>
                      <a:pt x="104" y="102"/>
                    </a:lnTo>
                    <a:lnTo>
                      <a:pt x="104" y="102"/>
                    </a:lnTo>
                    <a:lnTo>
                      <a:pt x="106" y="106"/>
                    </a:lnTo>
                    <a:lnTo>
                      <a:pt x="110" y="110"/>
                    </a:lnTo>
                    <a:lnTo>
                      <a:pt x="114" y="112"/>
                    </a:lnTo>
                    <a:lnTo>
                      <a:pt x="120" y="112"/>
                    </a:lnTo>
                    <a:lnTo>
                      <a:pt x="120" y="112"/>
                    </a:lnTo>
                    <a:lnTo>
                      <a:pt x="126" y="112"/>
                    </a:lnTo>
                    <a:lnTo>
                      <a:pt x="130" y="108"/>
                    </a:lnTo>
                    <a:lnTo>
                      <a:pt x="134" y="104"/>
                    </a:lnTo>
                    <a:lnTo>
                      <a:pt x="136" y="96"/>
                    </a:lnTo>
                    <a:lnTo>
                      <a:pt x="136" y="96"/>
                    </a:lnTo>
                    <a:lnTo>
                      <a:pt x="134" y="94"/>
                    </a:lnTo>
                    <a:lnTo>
                      <a:pt x="194" y="48"/>
                    </a:lnTo>
                    <a:lnTo>
                      <a:pt x="194" y="48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4" y="48"/>
                    </a:lnTo>
                    <a:lnTo>
                      <a:pt x="264" y="108"/>
                    </a:lnTo>
                    <a:lnTo>
                      <a:pt x="264" y="108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20"/>
                    </a:lnTo>
                    <a:lnTo>
                      <a:pt x="268" y="124"/>
                    </a:lnTo>
                    <a:lnTo>
                      <a:pt x="272" y="128"/>
                    </a:lnTo>
                    <a:lnTo>
                      <a:pt x="280" y="128"/>
                    </a:lnTo>
                    <a:lnTo>
                      <a:pt x="280" y="128"/>
                    </a:lnTo>
                    <a:lnTo>
                      <a:pt x="286" y="128"/>
                    </a:lnTo>
                    <a:lnTo>
                      <a:pt x="290" y="124"/>
                    </a:lnTo>
                    <a:lnTo>
                      <a:pt x="294" y="120"/>
                    </a:lnTo>
                    <a:lnTo>
                      <a:pt x="296" y="112"/>
                    </a:lnTo>
                    <a:lnTo>
                      <a:pt x="296" y="112"/>
                    </a:lnTo>
                    <a:lnTo>
                      <a:pt x="294" y="110"/>
                    </a:lnTo>
                    <a:lnTo>
                      <a:pt x="378" y="32"/>
                    </a:lnTo>
                    <a:lnTo>
                      <a:pt x="378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90" y="32"/>
                    </a:lnTo>
                    <a:lnTo>
                      <a:pt x="394" y="28"/>
                    </a:lnTo>
                    <a:lnTo>
                      <a:pt x="398" y="24"/>
                    </a:lnTo>
                    <a:lnTo>
                      <a:pt x="400" y="16"/>
                    </a:lnTo>
                    <a:lnTo>
                      <a:pt x="400" y="16"/>
                    </a:lnTo>
                    <a:lnTo>
                      <a:pt x="398" y="10"/>
                    </a:lnTo>
                    <a:lnTo>
                      <a:pt x="394" y="6"/>
                    </a:lnTo>
                    <a:lnTo>
                      <a:pt x="390" y="2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67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椭圆 22"/>
          <p:cNvSpPr/>
          <p:nvPr/>
        </p:nvSpPr>
        <p:spPr>
          <a:xfrm>
            <a:off x="1731365" y="1246557"/>
            <a:ext cx="2592763" cy="2112235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2" name="TextBox 3"/>
          <p:cNvSpPr txBox="1"/>
          <p:nvPr/>
        </p:nvSpPr>
        <p:spPr>
          <a:xfrm>
            <a:off x="2189509" y="1564011"/>
            <a:ext cx="167647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prstClr val="white"/>
                </a:solidFill>
                <a:latin typeface="微软雅黑" pitchFamily="34" charset="-122"/>
              </a:rPr>
              <a:t>现实需求</a:t>
            </a:r>
          </a:p>
        </p:txBody>
      </p:sp>
      <p:cxnSp>
        <p:nvCxnSpPr>
          <p:cNvPr id="63" name="直接连接符 62"/>
          <p:cNvCxnSpPr/>
          <p:nvPr/>
        </p:nvCxnSpPr>
        <p:spPr>
          <a:xfrm>
            <a:off x="1251312" y="3550813"/>
            <a:ext cx="3744416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cxnSp>
        <p:nvCxnSpPr>
          <p:cNvPr id="64" name="直接连接符 63"/>
          <p:cNvCxnSpPr/>
          <p:nvPr/>
        </p:nvCxnSpPr>
        <p:spPr>
          <a:xfrm>
            <a:off x="1251312" y="5951080"/>
            <a:ext cx="3744416" cy="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</p:cxnSp>
      <p:sp>
        <p:nvSpPr>
          <p:cNvPr id="65" name="TextBox 8"/>
          <p:cNvSpPr txBox="1"/>
          <p:nvPr/>
        </p:nvSpPr>
        <p:spPr>
          <a:xfrm>
            <a:off x="1443334" y="3681487"/>
            <a:ext cx="336037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项目所在传统行业的存在的危机状况</a:t>
            </a:r>
          </a:p>
        </p:txBody>
      </p:sp>
      <p:sp>
        <p:nvSpPr>
          <p:cNvPr id="66" name="TextBox 9"/>
          <p:cNvSpPr txBox="1"/>
          <p:nvPr/>
        </p:nvSpPr>
        <p:spPr>
          <a:xfrm>
            <a:off x="2067403" y="4821402"/>
            <a:ext cx="2112235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关键字设问？</a:t>
            </a:r>
          </a:p>
        </p:txBody>
      </p:sp>
      <p:sp>
        <p:nvSpPr>
          <p:cNvPr id="67" name="TextBox 10"/>
          <p:cNvSpPr txBox="1"/>
          <p:nvPr/>
        </p:nvSpPr>
        <p:spPr>
          <a:xfrm>
            <a:off x="2067403" y="5182996"/>
            <a:ext cx="2112235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关键字设问？</a:t>
            </a:r>
          </a:p>
        </p:txBody>
      </p:sp>
      <p:sp>
        <p:nvSpPr>
          <p:cNvPr id="68" name="TextBox 11"/>
          <p:cNvSpPr txBox="1"/>
          <p:nvPr/>
        </p:nvSpPr>
        <p:spPr>
          <a:xfrm>
            <a:off x="2067403" y="5567038"/>
            <a:ext cx="2112235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关键字设问？</a:t>
            </a:r>
          </a:p>
        </p:txBody>
      </p:sp>
      <p:sp>
        <p:nvSpPr>
          <p:cNvPr id="69" name="TextBox 13"/>
          <p:cNvSpPr txBox="1"/>
          <p:nvPr/>
        </p:nvSpPr>
        <p:spPr>
          <a:xfrm>
            <a:off x="1251312" y="6093350"/>
            <a:ext cx="3744416" cy="4895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>
            <a:off x="5661923" y="1476933"/>
            <a:ext cx="1241775" cy="5096271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schemeClr val="tx1">
                  <a:lumMod val="75000"/>
                  <a:lumOff val="25000"/>
                </a:schemeClr>
              </a:solidFill>
              <a:ea typeface="宋体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7152118" y="1476932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7152118" y="2221876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7152118" y="2966820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7152118" y="3711764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7152118" y="4456708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7152118" y="5201652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7152118" y="5946592"/>
            <a:ext cx="4224469" cy="626611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8" name="TextBox 22"/>
          <p:cNvSpPr txBox="1"/>
          <p:nvPr/>
        </p:nvSpPr>
        <p:spPr>
          <a:xfrm>
            <a:off x="7619933" y="1687646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79" name="TextBox 23"/>
          <p:cNvSpPr txBox="1"/>
          <p:nvPr/>
        </p:nvSpPr>
        <p:spPr>
          <a:xfrm>
            <a:off x="7619933" y="2432590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80" name="TextBox 24"/>
          <p:cNvSpPr txBox="1"/>
          <p:nvPr/>
        </p:nvSpPr>
        <p:spPr>
          <a:xfrm>
            <a:off x="7619933" y="3177534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81" name="TextBox 25"/>
          <p:cNvSpPr txBox="1"/>
          <p:nvPr/>
        </p:nvSpPr>
        <p:spPr>
          <a:xfrm>
            <a:off x="7619933" y="3922478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82" name="TextBox 26"/>
          <p:cNvSpPr txBox="1"/>
          <p:nvPr/>
        </p:nvSpPr>
        <p:spPr>
          <a:xfrm>
            <a:off x="7619933" y="4667422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83" name="TextBox 27"/>
          <p:cNvSpPr txBox="1"/>
          <p:nvPr/>
        </p:nvSpPr>
        <p:spPr>
          <a:xfrm>
            <a:off x="7619933" y="5412366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84" name="TextBox 28"/>
          <p:cNvSpPr txBox="1"/>
          <p:nvPr/>
        </p:nvSpPr>
        <p:spPr>
          <a:xfrm>
            <a:off x="7619933" y="6157306"/>
            <a:ext cx="308457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/>
                </a:solidFill>
                <a:latin typeface="微软雅黑" pitchFamily="34" charset="-122"/>
              </a:rPr>
              <a:t>点击输入简要文字内容</a:t>
            </a:r>
            <a:r>
              <a:rPr lang="en-US" altLang="zh-CN" sz="1333" dirty="0">
                <a:solidFill>
                  <a:prstClr val="black"/>
                </a:solidFill>
                <a:latin typeface="微软雅黑" pitchFamily="34" charset="-122"/>
              </a:rPr>
              <a:t>……</a:t>
            </a:r>
          </a:p>
        </p:txBody>
      </p:sp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53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3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/>
      <p:bldP spid="80" grpId="0"/>
      <p:bldP spid="81" grpId="0"/>
      <p:bldP spid="82" grpId="0"/>
      <p:bldP spid="83" grpId="0"/>
      <p:bldP spid="84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829734" y="2110749"/>
            <a:ext cx="3424156" cy="3394463"/>
            <a:chOff x="836142" y="2356202"/>
            <a:chExt cx="2354275" cy="233385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27280" y="2824505"/>
              <a:ext cx="537208" cy="381533"/>
            </a:xfrm>
            <a:custGeom>
              <a:avLst/>
              <a:gdLst>
                <a:gd name="T0" fmla="*/ 9 w 55"/>
                <a:gd name="T1" fmla="*/ 0 h 39"/>
                <a:gd name="T2" fmla="*/ 33 w 55"/>
                <a:gd name="T3" fmla="*/ 13 h 39"/>
                <a:gd name="T4" fmla="*/ 54 w 55"/>
                <a:gd name="T5" fmla="*/ 33 h 39"/>
                <a:gd name="T6" fmla="*/ 36 w 55"/>
                <a:gd name="T7" fmla="*/ 39 h 39"/>
                <a:gd name="T8" fmla="*/ 9 w 55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2350790" y="2922759"/>
              <a:ext cx="507860" cy="468303"/>
            </a:xfrm>
            <a:custGeom>
              <a:avLst/>
              <a:gdLst>
                <a:gd name="T0" fmla="*/ 42 w 52"/>
                <a:gd name="T1" fmla="*/ 0 h 48"/>
                <a:gd name="T2" fmla="*/ 45 w 52"/>
                <a:gd name="T3" fmla="*/ 31 h 48"/>
                <a:gd name="T4" fmla="*/ 6 w 52"/>
                <a:gd name="T5" fmla="*/ 45 h 48"/>
                <a:gd name="T6" fmla="*/ 5 w 52"/>
                <a:gd name="T7" fmla="*/ 26 h 48"/>
                <a:gd name="T8" fmla="*/ 42 w 5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969256" y="2356202"/>
              <a:ext cx="303695" cy="410882"/>
            </a:xfrm>
            <a:custGeom>
              <a:avLst/>
              <a:gdLst>
                <a:gd name="T0" fmla="*/ 14 w 31"/>
                <a:gd name="T1" fmla="*/ 42 h 42"/>
                <a:gd name="T2" fmla="*/ 29 w 31"/>
                <a:gd name="T3" fmla="*/ 22 h 42"/>
                <a:gd name="T4" fmla="*/ 30 w 31"/>
                <a:gd name="T5" fmla="*/ 0 h 42"/>
                <a:gd name="T6" fmla="*/ 10 w 31"/>
                <a:gd name="T7" fmla="*/ 13 h 42"/>
                <a:gd name="T8" fmla="*/ 14 w 3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Oval 14"/>
            <p:cNvSpPr>
              <a:spLocks noChangeArrowheads="1"/>
            </p:cNvSpPr>
            <p:nvPr/>
          </p:nvSpPr>
          <p:spPr bwMode="auto">
            <a:xfrm>
              <a:off x="2380138" y="3791736"/>
              <a:ext cx="234789" cy="23478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2027954" y="3772595"/>
              <a:ext cx="322835" cy="3215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2233395" y="3743247"/>
              <a:ext cx="195232" cy="18502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2243603" y="3782803"/>
              <a:ext cx="185024" cy="18502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2243603" y="3879782"/>
              <a:ext cx="195232" cy="19523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1960325" y="3889990"/>
              <a:ext cx="185024" cy="19523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Oval 21"/>
            <p:cNvSpPr>
              <a:spLocks noChangeArrowheads="1"/>
            </p:cNvSpPr>
            <p:nvPr/>
          </p:nvSpPr>
          <p:spPr bwMode="auto">
            <a:xfrm>
              <a:off x="1832722" y="3821084"/>
              <a:ext cx="224581" cy="22458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auto">
            <a:xfrm>
              <a:off x="1960325" y="3733039"/>
              <a:ext cx="185024" cy="17609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auto">
            <a:xfrm>
              <a:off x="1744675" y="3919339"/>
              <a:ext cx="176092" cy="1748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1051791" y="3703690"/>
              <a:ext cx="2138626" cy="585698"/>
            </a:xfrm>
            <a:custGeom>
              <a:avLst/>
              <a:gdLst>
                <a:gd name="T0" fmla="*/ 14 w 219"/>
                <a:gd name="T1" fmla="*/ 60 h 60"/>
                <a:gd name="T2" fmla="*/ 129 w 219"/>
                <a:gd name="T3" fmla="*/ 60 h 60"/>
                <a:gd name="T4" fmla="*/ 209 w 219"/>
                <a:gd name="T5" fmla="*/ 27 h 60"/>
                <a:gd name="T6" fmla="*/ 216 w 219"/>
                <a:gd name="T7" fmla="*/ 10 h 60"/>
                <a:gd name="T8" fmla="*/ 198 w 219"/>
                <a:gd name="T9" fmla="*/ 3 h 60"/>
                <a:gd name="T10" fmla="*/ 124 w 219"/>
                <a:gd name="T11" fmla="*/ 34 h 60"/>
                <a:gd name="T12" fmla="*/ 14 w 219"/>
                <a:gd name="T13" fmla="*/ 34 h 60"/>
                <a:gd name="T14" fmla="*/ 0 w 219"/>
                <a:gd name="T15" fmla="*/ 47 h 60"/>
                <a:gd name="T16" fmla="*/ 14 w 219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1060723" y="3674341"/>
              <a:ext cx="948090" cy="586974"/>
            </a:xfrm>
            <a:custGeom>
              <a:avLst/>
              <a:gdLst>
                <a:gd name="T0" fmla="*/ 15 w 97"/>
                <a:gd name="T1" fmla="*/ 60 h 60"/>
                <a:gd name="T2" fmla="*/ 20 w 97"/>
                <a:gd name="T3" fmla="*/ 59 h 60"/>
                <a:gd name="T4" fmla="*/ 88 w 97"/>
                <a:gd name="T5" fmla="*/ 27 h 60"/>
                <a:gd name="T6" fmla="*/ 94 w 97"/>
                <a:gd name="T7" fmla="*/ 9 h 60"/>
                <a:gd name="T8" fmla="*/ 76 w 97"/>
                <a:gd name="T9" fmla="*/ 3 h 60"/>
                <a:gd name="T10" fmla="*/ 10 w 97"/>
                <a:gd name="T11" fmla="*/ 35 h 60"/>
                <a:gd name="T12" fmla="*/ 3 w 97"/>
                <a:gd name="T13" fmla="*/ 52 h 60"/>
                <a:gd name="T14" fmla="*/ 15 w 97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836142" y="3948687"/>
              <a:ext cx="987647" cy="741374"/>
            </a:xfrm>
            <a:custGeom>
              <a:avLst/>
              <a:gdLst>
                <a:gd name="T0" fmla="*/ 48 w 101"/>
                <a:gd name="T1" fmla="*/ 3 h 76"/>
                <a:gd name="T2" fmla="*/ 22 w 101"/>
                <a:gd name="T3" fmla="*/ 18 h 76"/>
                <a:gd name="T4" fmla="*/ 0 w 101"/>
                <a:gd name="T5" fmla="*/ 50 h 76"/>
                <a:gd name="T6" fmla="*/ 49 w 101"/>
                <a:gd name="T7" fmla="*/ 76 h 76"/>
                <a:gd name="T8" fmla="*/ 75 w 101"/>
                <a:gd name="T9" fmla="*/ 32 h 76"/>
                <a:gd name="T10" fmla="*/ 84 w 101"/>
                <a:gd name="T11" fmla="*/ 20 h 76"/>
                <a:gd name="T12" fmla="*/ 65 w 101"/>
                <a:gd name="T13" fmla="*/ 22 h 76"/>
                <a:gd name="T14" fmla="*/ 48 w 101"/>
                <a:gd name="T15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任意多边形 28"/>
            <p:cNvSpPr/>
            <p:nvPr/>
          </p:nvSpPr>
          <p:spPr>
            <a:xfrm>
              <a:off x="1908007" y="2496564"/>
              <a:ext cx="854940" cy="1324519"/>
            </a:xfrm>
            <a:custGeom>
              <a:avLst/>
              <a:gdLst>
                <a:gd name="connsiteX0" fmla="*/ 384175 w 1063625"/>
                <a:gd name="connsiteY0" fmla="*/ 1076325 h 1092200"/>
                <a:gd name="connsiteX1" fmla="*/ 409575 w 1063625"/>
                <a:gd name="connsiteY1" fmla="*/ 276225 h 1092200"/>
                <a:gd name="connsiteX2" fmla="*/ 0 w 1063625"/>
                <a:gd name="connsiteY2" fmla="*/ 127000 h 1092200"/>
                <a:gd name="connsiteX3" fmla="*/ 390525 w 1063625"/>
                <a:gd name="connsiteY3" fmla="*/ 231775 h 1092200"/>
                <a:gd name="connsiteX4" fmla="*/ 317500 w 1063625"/>
                <a:gd name="connsiteY4" fmla="*/ 0 h 1092200"/>
                <a:gd name="connsiteX5" fmla="*/ 527050 w 1063625"/>
                <a:gd name="connsiteY5" fmla="*/ 571500 h 1092200"/>
                <a:gd name="connsiteX6" fmla="*/ 1063625 w 1063625"/>
                <a:gd name="connsiteY6" fmla="*/ 114300 h 1092200"/>
                <a:gd name="connsiteX7" fmla="*/ 536575 w 1063625"/>
                <a:gd name="connsiteY7" fmla="*/ 631825 h 1092200"/>
                <a:gd name="connsiteX8" fmla="*/ 476250 w 1063625"/>
                <a:gd name="connsiteY8" fmla="*/ 1092200 h 1092200"/>
                <a:gd name="connsiteX9" fmla="*/ 384175 w 1063625"/>
                <a:gd name="connsiteY9" fmla="*/ 1076325 h 1092200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椭圆 20"/>
          <p:cNvSpPr>
            <a:spLocks noChangeAspect="1"/>
          </p:cNvSpPr>
          <p:nvPr/>
        </p:nvSpPr>
        <p:spPr>
          <a:xfrm>
            <a:off x="4502291" y="2129697"/>
            <a:ext cx="501571" cy="50157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</a:rPr>
              <a:t>1</a:t>
            </a:r>
            <a:endParaRPr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4502291" y="3160692"/>
            <a:ext cx="501571" cy="501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</a:rPr>
              <a:t>2</a:t>
            </a:r>
            <a:endParaRPr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4502291" y="4255187"/>
            <a:ext cx="501571" cy="5015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</a:rPr>
              <a:t>3</a:t>
            </a:r>
            <a:endParaRPr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5160437" y="1879364"/>
            <a:ext cx="3033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软雅黑"/>
              </a:rPr>
              <a:t>主题文字</a:t>
            </a:r>
            <a:endParaRPr lang="en-US" altLang="zh-CN" sz="1867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60435" y="2196623"/>
            <a:ext cx="5923701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1.3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倍字间距。</a:t>
            </a:r>
          </a:p>
        </p:txBody>
      </p:sp>
      <p:sp>
        <p:nvSpPr>
          <p:cNvPr id="26" name="文本框 8"/>
          <p:cNvSpPr txBox="1"/>
          <p:nvPr/>
        </p:nvSpPr>
        <p:spPr>
          <a:xfrm>
            <a:off x="5160438" y="2971808"/>
            <a:ext cx="3033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主题文字</a:t>
            </a:r>
            <a:endParaRPr lang="en-US" altLang="zh-CN" sz="1867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60436" y="3289067"/>
            <a:ext cx="5923701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1.3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倍字间距。</a:t>
            </a:r>
          </a:p>
        </p:txBody>
      </p:sp>
      <p:sp>
        <p:nvSpPr>
          <p:cNvPr id="28" name="文本框 8"/>
          <p:cNvSpPr txBox="1"/>
          <p:nvPr/>
        </p:nvSpPr>
        <p:spPr>
          <a:xfrm>
            <a:off x="5160440" y="4047597"/>
            <a:ext cx="3033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主题文字</a:t>
            </a:r>
            <a:endParaRPr lang="en-US" altLang="zh-CN" sz="1867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160438" y="4364856"/>
            <a:ext cx="5923701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1.3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倍字间距。</a:t>
            </a:r>
          </a:p>
        </p:txBody>
      </p:sp>
      <p:sp>
        <p:nvSpPr>
          <p:cNvPr id="30" name="椭圆 29"/>
          <p:cNvSpPr>
            <a:spLocks noChangeAspect="1"/>
          </p:cNvSpPr>
          <p:nvPr/>
        </p:nvSpPr>
        <p:spPr>
          <a:xfrm>
            <a:off x="4502291" y="5246544"/>
            <a:ext cx="501571" cy="5015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</a:rPr>
              <a:t>4</a:t>
            </a:r>
            <a:endParaRPr lang="zh-CN" altLang="en-US" sz="1867" b="1" dirty="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/>
        </p:nvSpPr>
        <p:spPr>
          <a:xfrm>
            <a:off x="5160440" y="5153255"/>
            <a:ext cx="3033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主题文字</a:t>
            </a:r>
            <a:endParaRPr lang="en-US" altLang="zh-CN" sz="1867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60438" y="5470514"/>
            <a:ext cx="5923701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1.3</a:t>
            </a: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倍字间距。</a:t>
            </a:r>
          </a:p>
        </p:txBody>
      </p:sp>
      <p:sp>
        <p:nvSpPr>
          <p:cNvPr id="37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387301230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边形 16"/>
          <p:cNvSpPr/>
          <p:nvPr/>
        </p:nvSpPr>
        <p:spPr>
          <a:xfrm rot="16200000">
            <a:off x="5020692" y="3489289"/>
            <a:ext cx="1979680" cy="2709369"/>
          </a:xfrm>
          <a:prstGeom prst="parallelogram">
            <a:avLst>
              <a:gd name="adj" fmla="val 5322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平行四边形 17"/>
          <p:cNvSpPr/>
          <p:nvPr/>
        </p:nvSpPr>
        <p:spPr>
          <a:xfrm rot="16200000">
            <a:off x="5020689" y="1372281"/>
            <a:ext cx="1979680" cy="2709369"/>
          </a:xfrm>
          <a:prstGeom prst="parallelogram">
            <a:avLst>
              <a:gd name="adj" fmla="val 5322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右箭头 18"/>
          <p:cNvSpPr/>
          <p:nvPr/>
        </p:nvSpPr>
        <p:spPr>
          <a:xfrm>
            <a:off x="4655840" y="1508786"/>
            <a:ext cx="3528253" cy="1380471"/>
          </a:xfrm>
          <a:prstGeom prst="rightArrow">
            <a:avLst>
              <a:gd name="adj1" fmla="val 66953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右箭头 19"/>
          <p:cNvSpPr/>
          <p:nvPr/>
        </p:nvSpPr>
        <p:spPr>
          <a:xfrm rot="10800000">
            <a:off x="3836955" y="2564903"/>
            <a:ext cx="3528253" cy="1380471"/>
          </a:xfrm>
          <a:prstGeom prst="rightArrow">
            <a:avLst>
              <a:gd name="adj1" fmla="val 66953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右箭头 20"/>
          <p:cNvSpPr/>
          <p:nvPr/>
        </p:nvSpPr>
        <p:spPr>
          <a:xfrm>
            <a:off x="4655840" y="3621021"/>
            <a:ext cx="3528253" cy="1380471"/>
          </a:xfrm>
          <a:prstGeom prst="rightArrow">
            <a:avLst>
              <a:gd name="adj1" fmla="val 66953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右箭头 21"/>
          <p:cNvSpPr/>
          <p:nvPr/>
        </p:nvSpPr>
        <p:spPr>
          <a:xfrm rot="10800000">
            <a:off x="3836955" y="4677138"/>
            <a:ext cx="3528253" cy="1380471"/>
          </a:xfrm>
          <a:prstGeom prst="rightArrow">
            <a:avLst>
              <a:gd name="adj1" fmla="val 66953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TextBox 9"/>
          <p:cNvSpPr txBox="1"/>
          <p:nvPr/>
        </p:nvSpPr>
        <p:spPr>
          <a:xfrm>
            <a:off x="5067141" y="1993833"/>
            <a:ext cx="2298067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667" dirty="0">
                <a:solidFill>
                  <a:schemeClr val="bg1"/>
                </a:solidFill>
              </a:rPr>
              <a:t>处于起步阶段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304246" y="1737355"/>
            <a:ext cx="2784308" cy="8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4655840" y="3049953"/>
            <a:ext cx="2298067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667" dirty="0">
                <a:solidFill>
                  <a:schemeClr val="bg1"/>
                </a:solidFill>
              </a:rPr>
              <a:t>整体规模较小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5067141" y="4106071"/>
            <a:ext cx="2298067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667" dirty="0">
                <a:solidFill>
                  <a:schemeClr val="bg1"/>
                </a:solidFill>
              </a:rPr>
              <a:t>市场占有率低</a:t>
            </a:r>
          </a:p>
        </p:txBody>
      </p:sp>
      <p:sp>
        <p:nvSpPr>
          <p:cNvPr id="27" name="TextBox 13"/>
          <p:cNvSpPr txBox="1"/>
          <p:nvPr/>
        </p:nvSpPr>
        <p:spPr>
          <a:xfrm>
            <a:off x="4655840" y="5162188"/>
            <a:ext cx="2298067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667" dirty="0">
                <a:solidFill>
                  <a:schemeClr val="bg1"/>
                </a:solidFill>
              </a:rPr>
              <a:t>市场认知度低</a:t>
            </a:r>
          </a:p>
        </p:txBody>
      </p:sp>
      <p:sp>
        <p:nvSpPr>
          <p:cNvPr id="28" name="TextBox 14"/>
          <p:cNvSpPr txBox="1"/>
          <p:nvPr/>
        </p:nvSpPr>
        <p:spPr>
          <a:xfrm>
            <a:off x="911425" y="2793474"/>
            <a:ext cx="2784308" cy="8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8304246" y="3923819"/>
            <a:ext cx="2784308" cy="8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11425" y="4979938"/>
            <a:ext cx="2784308" cy="8869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</p:spTree>
    <p:extLst>
      <p:ext uri="{BB962C8B-B14F-4D97-AF65-F5344CB8AC3E}">
        <p14:creationId xmlns:p14="http://schemas.microsoft.com/office/powerpoint/2010/main" val="1908949198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  <p:grpSp>
        <p:nvGrpSpPr>
          <p:cNvPr id="133" name="组合 132"/>
          <p:cNvGrpSpPr/>
          <p:nvPr/>
        </p:nvGrpSpPr>
        <p:grpSpPr>
          <a:xfrm>
            <a:off x="1295884" y="1556792"/>
            <a:ext cx="2493057" cy="2493055"/>
            <a:chOff x="3386125" y="1728033"/>
            <a:chExt cx="2493057" cy="2493055"/>
          </a:xfrm>
        </p:grpSpPr>
        <p:grpSp>
          <p:nvGrpSpPr>
            <p:cNvPr id="134" name="组合 133"/>
            <p:cNvGrpSpPr/>
            <p:nvPr/>
          </p:nvGrpSpPr>
          <p:grpSpPr>
            <a:xfrm>
              <a:off x="3386125" y="1728033"/>
              <a:ext cx="2493057" cy="249305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9" name="同心圆 1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92112" y="760413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3390972" y="1772816"/>
              <a:ext cx="2439450" cy="2444927"/>
              <a:chOff x="800752" y="1176303"/>
              <a:chExt cx="2227424" cy="2232424"/>
            </a:xfrm>
          </p:grpSpPr>
          <p:sp>
            <p:nvSpPr>
              <p:cNvPr id="136" name="椭圆 1"/>
              <p:cNvSpPr/>
              <p:nvPr/>
            </p:nvSpPr>
            <p:spPr>
              <a:xfrm>
                <a:off x="800752" y="1176303"/>
                <a:ext cx="2227424" cy="2232424"/>
              </a:xfrm>
              <a:custGeom>
                <a:avLst/>
                <a:gdLst/>
                <a:ahLst/>
                <a:cxnLst/>
                <a:rect l="l" t="t" r="r" b="b"/>
                <a:pathLst>
                  <a:path w="2373418" h="2378746">
                    <a:moveTo>
                      <a:pt x="1189373" y="0"/>
                    </a:moveTo>
                    <a:lnTo>
                      <a:pt x="1189373" y="287688"/>
                    </a:lnTo>
                    <a:cubicBezTo>
                      <a:pt x="691386" y="287688"/>
                      <a:pt x="287688" y="691386"/>
                      <a:pt x="287688" y="1189373"/>
                    </a:cubicBezTo>
                    <a:cubicBezTo>
                      <a:pt x="287688" y="1687360"/>
                      <a:pt x="691386" y="2091058"/>
                      <a:pt x="1189373" y="2091058"/>
                    </a:cubicBezTo>
                    <a:cubicBezTo>
                      <a:pt x="1651642" y="2091058"/>
                      <a:pt x="2032663" y="1743194"/>
                      <a:pt x="2084369" y="1294891"/>
                    </a:cubicBezTo>
                    <a:lnTo>
                      <a:pt x="2373418" y="1294891"/>
                    </a:lnTo>
                    <a:cubicBezTo>
                      <a:pt x="2320695" y="1902370"/>
                      <a:pt x="1810666" y="2378746"/>
                      <a:pt x="1189373" y="2378746"/>
                    </a:cubicBezTo>
                    <a:cubicBezTo>
                      <a:pt x="532500" y="2378746"/>
                      <a:pt x="0" y="1846246"/>
                      <a:pt x="0" y="1189373"/>
                    </a:cubicBezTo>
                    <a:cubicBezTo>
                      <a:pt x="0" y="532500"/>
                      <a:pt x="532500" y="0"/>
                      <a:pt x="1189373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7" name="TextBox 50"/>
              <p:cNvSpPr txBox="1"/>
              <p:nvPr/>
            </p:nvSpPr>
            <p:spPr>
              <a:xfrm>
                <a:off x="1584480" y="1844450"/>
                <a:ext cx="749696" cy="42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+mj-ea"/>
                    <a:ea typeface="+mj-ea"/>
                  </a:rPr>
                  <a:t>76%</a:t>
                </a:r>
                <a:endParaRPr lang="zh-CN" alt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38" name="TextBox 51"/>
              <p:cNvSpPr txBox="1"/>
              <p:nvPr/>
            </p:nvSpPr>
            <p:spPr>
              <a:xfrm>
                <a:off x="1382103" y="2288609"/>
                <a:ext cx="1011694" cy="337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41" name="矩形 140"/>
          <p:cNvSpPr/>
          <p:nvPr/>
        </p:nvSpPr>
        <p:spPr>
          <a:xfrm>
            <a:off x="1411125" y="4171354"/>
            <a:ext cx="2329056" cy="77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1305023" y="4335100"/>
            <a:ext cx="240746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保留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您的内容打在这里，或者通过复制您的文本后，在此框中选择粘贴，并选择只保留</a:t>
            </a: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4451475" y="1421114"/>
            <a:ext cx="2493057" cy="2493055"/>
            <a:chOff x="6266445" y="1611556"/>
            <a:chExt cx="2493057" cy="2493055"/>
          </a:xfrm>
        </p:grpSpPr>
        <p:grpSp>
          <p:nvGrpSpPr>
            <p:cNvPr id="144" name="组合 143"/>
            <p:cNvGrpSpPr/>
            <p:nvPr/>
          </p:nvGrpSpPr>
          <p:grpSpPr>
            <a:xfrm>
              <a:off x="6266445" y="1611556"/>
              <a:ext cx="2493057" cy="249305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9" name="同心圆 14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92112" y="760413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grpSp>
          <p:nvGrpSpPr>
            <p:cNvPr id="145" name="组合 144"/>
            <p:cNvGrpSpPr/>
            <p:nvPr/>
          </p:nvGrpSpPr>
          <p:grpSpPr>
            <a:xfrm>
              <a:off x="6432542" y="2391431"/>
              <a:ext cx="2287665" cy="1713180"/>
              <a:chOff x="3577963" y="1741150"/>
              <a:chExt cx="2088831" cy="1564277"/>
            </a:xfrm>
          </p:grpSpPr>
          <p:sp>
            <p:nvSpPr>
              <p:cNvPr id="146" name="椭圆 1"/>
              <p:cNvSpPr/>
              <p:nvPr/>
            </p:nvSpPr>
            <p:spPr>
              <a:xfrm>
                <a:off x="3577963" y="2288243"/>
                <a:ext cx="2088831" cy="1017184"/>
              </a:xfrm>
              <a:custGeom>
                <a:avLst/>
                <a:gdLst/>
                <a:ahLst/>
                <a:cxnLst/>
                <a:rect l="l" t="t" r="r" b="b"/>
                <a:pathLst>
                  <a:path w="2088831" h="1017184">
                    <a:moveTo>
                      <a:pt x="1817562" y="0"/>
                    </a:moveTo>
                    <a:lnTo>
                      <a:pt x="2088831" y="0"/>
                    </a:lnTo>
                    <a:cubicBezTo>
                      <a:pt x="2039351" y="570111"/>
                      <a:pt x="1560695" y="1017184"/>
                      <a:pt x="977619" y="1017184"/>
                    </a:cubicBezTo>
                    <a:cubicBezTo>
                      <a:pt x="556457" y="1017184"/>
                      <a:pt x="189775" y="783931"/>
                      <a:pt x="0" y="439399"/>
                    </a:cubicBezTo>
                    <a:lnTo>
                      <a:pt x="248210" y="323051"/>
                    </a:lnTo>
                    <a:cubicBezTo>
                      <a:pt x="391494" y="577373"/>
                      <a:pt x="664725" y="747193"/>
                      <a:pt x="977619" y="747193"/>
                    </a:cubicBezTo>
                    <a:cubicBezTo>
                      <a:pt x="1411453" y="747193"/>
                      <a:pt x="1769037" y="420726"/>
                      <a:pt x="1817562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47" name="TextBox 60"/>
              <p:cNvSpPr txBox="1"/>
              <p:nvPr/>
            </p:nvSpPr>
            <p:spPr>
              <a:xfrm>
                <a:off x="4223097" y="1741150"/>
                <a:ext cx="749696" cy="42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+mj-ea"/>
                    <a:ea typeface="+mj-ea"/>
                  </a:rPr>
                  <a:t>48%</a:t>
                </a:r>
                <a:endParaRPr lang="zh-CN" alt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48" name="TextBox 61"/>
              <p:cNvSpPr txBox="1"/>
              <p:nvPr/>
            </p:nvSpPr>
            <p:spPr>
              <a:xfrm>
                <a:off x="3996970" y="2209059"/>
                <a:ext cx="1011694" cy="337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51" name="矩形 150"/>
          <p:cNvSpPr/>
          <p:nvPr/>
        </p:nvSpPr>
        <p:spPr>
          <a:xfrm>
            <a:off x="4576182" y="4151267"/>
            <a:ext cx="2329056" cy="77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4470081" y="4315013"/>
            <a:ext cx="251444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保留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您的内容打在这里，或者通过复制您的文本后，在此框中选择粘贴，并选择只保留</a:t>
            </a: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7895406" y="1421114"/>
            <a:ext cx="2493057" cy="2493055"/>
            <a:chOff x="9250277" y="1611556"/>
            <a:chExt cx="2493057" cy="2493055"/>
          </a:xfrm>
        </p:grpSpPr>
        <p:grpSp>
          <p:nvGrpSpPr>
            <p:cNvPr id="154" name="组合 153"/>
            <p:cNvGrpSpPr/>
            <p:nvPr/>
          </p:nvGrpSpPr>
          <p:grpSpPr>
            <a:xfrm>
              <a:off x="9250277" y="1611556"/>
              <a:ext cx="2493057" cy="249305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9" name="同心圆 1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392112" y="760413"/>
                <a:ext cx="3825874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9280937" y="2391431"/>
              <a:ext cx="1726844" cy="1713180"/>
              <a:chOff x="6178788" y="1741150"/>
              <a:chExt cx="1576754" cy="1564277"/>
            </a:xfrm>
          </p:grpSpPr>
          <p:sp>
            <p:nvSpPr>
              <p:cNvPr id="156" name="椭圆 1"/>
              <p:cNvSpPr/>
              <p:nvPr/>
            </p:nvSpPr>
            <p:spPr>
              <a:xfrm>
                <a:off x="6178788" y="2276645"/>
                <a:ext cx="1173991" cy="1028782"/>
              </a:xfrm>
              <a:custGeom>
                <a:avLst/>
                <a:gdLst/>
                <a:ahLst/>
                <a:cxnLst/>
                <a:rect l="l" t="t" r="r" b="b"/>
                <a:pathLst>
                  <a:path w="1173991" h="1028782">
                    <a:moveTo>
                      <a:pt x="0" y="0"/>
                    </a:moveTo>
                    <a:lnTo>
                      <a:pt x="270084" y="0"/>
                    </a:lnTo>
                    <a:cubicBezTo>
                      <a:pt x="313795" y="426278"/>
                      <a:pt x="673965" y="758791"/>
                      <a:pt x="1111797" y="758791"/>
                    </a:cubicBezTo>
                    <a:lnTo>
                      <a:pt x="1173991" y="755875"/>
                    </a:lnTo>
                    <a:lnTo>
                      <a:pt x="1173991" y="1025811"/>
                    </a:lnTo>
                    <a:cubicBezTo>
                      <a:pt x="1153450" y="1028208"/>
                      <a:pt x="1132691" y="1028782"/>
                      <a:pt x="1111797" y="1028782"/>
                    </a:cubicBezTo>
                    <a:cubicBezTo>
                      <a:pt x="524781" y="1028782"/>
                      <a:pt x="43600" y="575645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7" name="TextBox 68"/>
              <p:cNvSpPr txBox="1"/>
              <p:nvPr/>
            </p:nvSpPr>
            <p:spPr>
              <a:xfrm>
                <a:off x="6958100" y="1741150"/>
                <a:ext cx="749696" cy="421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+mj-ea"/>
                    <a:ea typeface="+mj-ea"/>
                  </a:rPr>
                  <a:t>22%</a:t>
                </a:r>
                <a:endParaRPr lang="zh-CN" alt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58" name="TextBox 69"/>
              <p:cNvSpPr txBox="1"/>
              <p:nvPr/>
            </p:nvSpPr>
            <p:spPr>
              <a:xfrm>
                <a:off x="6743848" y="2244684"/>
                <a:ext cx="1011694" cy="337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rPr>
                  <a:t>添加标题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61" name="矩形 160"/>
          <p:cNvSpPr/>
          <p:nvPr/>
        </p:nvSpPr>
        <p:spPr>
          <a:xfrm>
            <a:off x="8031628" y="4153769"/>
            <a:ext cx="2329056" cy="77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7951204" y="4317515"/>
            <a:ext cx="2437009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保留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您的内容打在这里，或者通过复制您的文本后，在此框中选择粘贴，并选择只保留</a:t>
            </a:r>
          </a:p>
          <a:p>
            <a:pPr>
              <a:lnSpc>
                <a:spcPct val="13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615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41" grpId="0" animBg="1"/>
      <p:bldP spid="142" grpId="0"/>
      <p:bldP spid="151" grpId="0" animBg="1"/>
      <p:bldP spid="152" grpId="0"/>
      <p:bldP spid="161" grpId="0" animBg="1"/>
      <p:bldP spid="1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7407168" y="1820609"/>
            <a:ext cx="840307" cy="84030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同心圆 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61" name="椭圆 60"/>
          <p:cNvSpPr/>
          <p:nvPr/>
        </p:nvSpPr>
        <p:spPr>
          <a:xfrm>
            <a:off x="7275799" y="2468895"/>
            <a:ext cx="932437" cy="9324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798009" y="3229023"/>
            <a:ext cx="1187359" cy="11873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65" name="椭圆 64"/>
          <p:cNvSpPr/>
          <p:nvPr/>
        </p:nvSpPr>
        <p:spPr>
          <a:xfrm>
            <a:off x="5866708" y="3813044"/>
            <a:ext cx="1315341" cy="131534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4407954" y="3332991"/>
            <a:ext cx="1813991" cy="18139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" name="椭圆 68"/>
          <p:cNvSpPr/>
          <p:nvPr/>
        </p:nvSpPr>
        <p:spPr>
          <a:xfrm>
            <a:off x="3699884" y="1771037"/>
            <a:ext cx="2138016" cy="2138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13"/>
          <p:cNvSpPr txBox="1"/>
          <p:nvPr/>
        </p:nvSpPr>
        <p:spPr>
          <a:xfrm>
            <a:off x="8802189" y="2052195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TextBox 14"/>
          <p:cNvSpPr txBox="1"/>
          <p:nvPr/>
        </p:nvSpPr>
        <p:spPr>
          <a:xfrm>
            <a:off x="8762093" y="1674481"/>
            <a:ext cx="139974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TextBox 15"/>
          <p:cNvSpPr txBox="1"/>
          <p:nvPr/>
        </p:nvSpPr>
        <p:spPr>
          <a:xfrm>
            <a:off x="8665576" y="3272210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16"/>
          <p:cNvSpPr txBox="1"/>
          <p:nvPr/>
        </p:nvSpPr>
        <p:spPr>
          <a:xfrm>
            <a:off x="8669300" y="2889740"/>
            <a:ext cx="139974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TextBox 17"/>
          <p:cNvSpPr txBox="1"/>
          <p:nvPr/>
        </p:nvSpPr>
        <p:spPr>
          <a:xfrm>
            <a:off x="8193393" y="4562515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TextBox 18"/>
          <p:cNvSpPr txBox="1"/>
          <p:nvPr/>
        </p:nvSpPr>
        <p:spPr>
          <a:xfrm>
            <a:off x="8165824" y="4138828"/>
            <a:ext cx="139974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6" name="TextBox 19"/>
          <p:cNvSpPr txBox="1"/>
          <p:nvPr/>
        </p:nvSpPr>
        <p:spPr>
          <a:xfrm>
            <a:off x="6457330" y="5829267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TextBox 20"/>
          <p:cNvSpPr txBox="1"/>
          <p:nvPr/>
        </p:nvSpPr>
        <p:spPr>
          <a:xfrm>
            <a:off x="6462152" y="5332053"/>
            <a:ext cx="139974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TextBox 21"/>
          <p:cNvSpPr txBox="1"/>
          <p:nvPr/>
        </p:nvSpPr>
        <p:spPr>
          <a:xfrm>
            <a:off x="2295284" y="5156839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9" name="TextBox 22"/>
          <p:cNvSpPr txBox="1"/>
          <p:nvPr/>
        </p:nvSpPr>
        <p:spPr>
          <a:xfrm>
            <a:off x="2240316" y="4641556"/>
            <a:ext cx="15472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23"/>
          <p:cNvSpPr txBox="1"/>
          <p:nvPr/>
        </p:nvSpPr>
        <p:spPr>
          <a:xfrm>
            <a:off x="1599094" y="2566454"/>
            <a:ext cx="16850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67" dirty="0" smtClean="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相关标题文字输入</a:t>
            </a:r>
            <a:endParaRPr lang="en-US" altLang="zh-CN" sz="1467" dirty="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24"/>
          <p:cNvSpPr txBox="1"/>
          <p:nvPr/>
        </p:nvSpPr>
        <p:spPr>
          <a:xfrm>
            <a:off x="1592428" y="2095736"/>
            <a:ext cx="139974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 flipV="1">
            <a:off x="8758545" y="1674484"/>
            <a:ext cx="0" cy="7265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 flipV="1">
            <a:off x="8159237" y="4138830"/>
            <a:ext cx="5435" cy="826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 flipV="1">
            <a:off x="8665573" y="2985751"/>
            <a:ext cx="4432" cy="8272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 flipV="1">
            <a:off x="6457328" y="5332053"/>
            <a:ext cx="11357" cy="88127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 flipV="1">
            <a:off x="2233783" y="4562515"/>
            <a:ext cx="6535" cy="9787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 flipV="1">
            <a:off x="1583499" y="2052196"/>
            <a:ext cx="0" cy="104273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5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9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61" grpId="0" animBg="1"/>
          <p:bldP spid="65" grpId="0" animBg="1"/>
          <p:bldP spid="69" grpId="0" animBg="1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  <p:bldP spid="80" grpId="0"/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9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5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61" grpId="0" animBg="1"/>
          <p:bldP spid="65" grpId="0" animBg="1"/>
          <p:bldP spid="69" grpId="0" animBg="1"/>
          <p:bldP spid="70" grpId="0"/>
          <p:bldP spid="71" grpId="0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  <p:bldP spid="80" grpId="0"/>
          <p:bldP spid="8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市场分析</a:t>
            </a:r>
          </a:p>
        </p:txBody>
      </p:sp>
      <p:sp>
        <p:nvSpPr>
          <p:cNvPr id="50" name="空心弧 49"/>
          <p:cNvSpPr/>
          <p:nvPr/>
        </p:nvSpPr>
        <p:spPr>
          <a:xfrm rot="5400000">
            <a:off x="514703" y="1875805"/>
            <a:ext cx="4190637" cy="3899619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9048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19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1" name="直接连接符 50"/>
          <p:cNvCxnSpPr/>
          <p:nvPr/>
        </p:nvCxnSpPr>
        <p:spPr bwMode="auto">
          <a:xfrm>
            <a:off x="3422571" y="1989445"/>
            <a:ext cx="19219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 bwMode="auto">
          <a:xfrm>
            <a:off x="3488768" y="5710299"/>
            <a:ext cx="1919817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 bwMode="auto">
          <a:xfrm>
            <a:off x="4584730" y="3251248"/>
            <a:ext cx="1778844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endCxn id="114" idx="2"/>
          </p:cNvCxnSpPr>
          <p:nvPr/>
        </p:nvCxnSpPr>
        <p:spPr bwMode="auto">
          <a:xfrm>
            <a:off x="4392084" y="4564575"/>
            <a:ext cx="19209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 88"/>
          <p:cNvSpPr/>
          <p:nvPr/>
        </p:nvSpPr>
        <p:spPr>
          <a:xfrm>
            <a:off x="6615178" y="1515642"/>
            <a:ext cx="1785080" cy="430877"/>
          </a:xfrm>
          <a:prstGeom prst="rect">
            <a:avLst/>
          </a:prstGeom>
        </p:spPr>
        <p:txBody>
          <a:bodyPr wrap="none" lIns="121908" tIns="60955" rIns="121908" bIns="60955">
            <a:spAutoFit/>
          </a:bodyPr>
          <a:lstStyle/>
          <a:p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相关标题文字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矩形 47"/>
          <p:cNvSpPr>
            <a:spLocks noChangeArrowheads="1"/>
          </p:cNvSpPr>
          <p:nvPr/>
        </p:nvSpPr>
        <p:spPr bwMode="auto">
          <a:xfrm>
            <a:off x="6576053" y="1825946"/>
            <a:ext cx="4057651" cy="738525"/>
          </a:xfrm>
          <a:prstGeom prst="rect">
            <a:avLst/>
          </a:prstGeom>
          <a:noFill/>
          <a:ln>
            <a:noFill/>
          </a:ln>
          <a:extLst/>
        </p:spPr>
        <p:txBody>
          <a:bodyPr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33" dirty="0"/>
              <a:t>点击输入简要文字内容，文字内容需概括精炼，不用多余的文字修饰，言简意赅的说明该项内容。</a:t>
            </a:r>
            <a:endParaRPr lang="en-US" altLang="zh-CN" sz="1333" dirty="0"/>
          </a:p>
        </p:txBody>
      </p:sp>
      <p:grpSp>
        <p:nvGrpSpPr>
          <p:cNvPr id="91" name="组合 90"/>
          <p:cNvGrpSpPr>
            <a:grpSpLocks/>
          </p:cNvGrpSpPr>
          <p:nvPr/>
        </p:nvGrpSpPr>
        <p:grpSpPr bwMode="auto">
          <a:xfrm>
            <a:off x="800433" y="2316637"/>
            <a:ext cx="3012857" cy="3012857"/>
            <a:chOff x="1103084" y="2155824"/>
            <a:chExt cx="3176815" cy="3176815"/>
          </a:xfrm>
        </p:grpSpPr>
        <p:sp>
          <p:nvSpPr>
            <p:cNvPr id="92" name="椭圆 91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4" name="椭圆 93"/>
          <p:cNvSpPr/>
          <p:nvPr/>
        </p:nvSpPr>
        <p:spPr>
          <a:xfrm>
            <a:off x="3119669" y="1700809"/>
            <a:ext cx="497747" cy="49774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95" name="椭圆 94"/>
          <p:cNvSpPr/>
          <p:nvPr/>
        </p:nvSpPr>
        <p:spPr>
          <a:xfrm>
            <a:off x="4175788" y="2982037"/>
            <a:ext cx="497747" cy="49774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96" name="椭圆 95"/>
          <p:cNvSpPr/>
          <p:nvPr/>
        </p:nvSpPr>
        <p:spPr>
          <a:xfrm>
            <a:off x="4147868" y="4291896"/>
            <a:ext cx="497747" cy="49774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97" name="椭圆 96"/>
          <p:cNvSpPr/>
          <p:nvPr/>
        </p:nvSpPr>
        <p:spPr>
          <a:xfrm>
            <a:off x="3119669" y="5425504"/>
            <a:ext cx="497747" cy="49774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98" name="组合 97"/>
          <p:cNvGrpSpPr/>
          <p:nvPr/>
        </p:nvGrpSpPr>
        <p:grpSpPr>
          <a:xfrm>
            <a:off x="5319508" y="1419629"/>
            <a:ext cx="1145275" cy="1145275"/>
            <a:chOff x="3989630" y="984316"/>
            <a:chExt cx="858956" cy="858956"/>
          </a:xfrm>
        </p:grpSpPr>
        <p:grpSp>
          <p:nvGrpSpPr>
            <p:cNvPr id="99" name="组合 98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3" name="同心圆 10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0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101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txBody>
              <a:bodyPr lIns="162560" tIns="81280" rIns="162560" bIns="81280"/>
              <a:lstStyle/>
              <a:p>
                <a:pPr defTabSz="12190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319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47"/>
              <p:cNvSpPr>
                <a:spLocks/>
              </p:cNvSpPr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txBody>
              <a:bodyPr lIns="162560" tIns="81280" rIns="162560" bIns="81280"/>
              <a:lstStyle/>
              <a:p>
                <a:pPr defTabSz="121904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319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6246284" y="2597788"/>
            <a:ext cx="1145275" cy="1145275"/>
            <a:chOff x="4684712" y="1948340"/>
            <a:chExt cx="858956" cy="858956"/>
          </a:xfrm>
        </p:grpSpPr>
        <p:grpSp>
          <p:nvGrpSpPr>
            <p:cNvPr id="106" name="组合 105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8" name="同心圆 10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7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lIns="162560" tIns="81280" rIns="162560" bIns="81280"/>
            <a:lstStyle/>
            <a:p>
              <a:pPr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1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6288021" y="3991937"/>
            <a:ext cx="1145275" cy="1145275"/>
            <a:chOff x="4716016" y="2993953"/>
            <a:chExt cx="858956" cy="858956"/>
          </a:xfrm>
        </p:grpSpPr>
        <p:grpSp>
          <p:nvGrpSpPr>
            <p:cNvPr id="111" name="组合 110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3" name="同心圆 1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2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lIns="162560" tIns="81280" rIns="162560" bIns="81280"/>
            <a:lstStyle/>
            <a:p>
              <a:pPr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1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5329129" y="5152849"/>
            <a:ext cx="1145275" cy="1145275"/>
            <a:chOff x="3996846" y="3864636"/>
            <a:chExt cx="858956" cy="858956"/>
          </a:xfrm>
        </p:grpSpPr>
        <p:grpSp>
          <p:nvGrpSpPr>
            <p:cNvPr id="116" name="组合 115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8" name="同心圆 1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7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lIns="162560" tIns="81280" rIns="162560" bIns="81280"/>
            <a:lstStyle/>
            <a:p>
              <a:pPr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1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0" name="矩形 119"/>
          <p:cNvSpPr/>
          <p:nvPr/>
        </p:nvSpPr>
        <p:spPr>
          <a:xfrm>
            <a:off x="7479274" y="2662755"/>
            <a:ext cx="1785080" cy="430877"/>
          </a:xfrm>
          <a:prstGeom prst="rect">
            <a:avLst/>
          </a:prstGeom>
        </p:spPr>
        <p:txBody>
          <a:bodyPr wrap="none" lIns="121908" tIns="60955" rIns="121908" bIns="60955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相关标题文字</a:t>
            </a:r>
          </a:p>
        </p:txBody>
      </p:sp>
      <p:sp>
        <p:nvSpPr>
          <p:cNvPr id="121" name="矩形 47"/>
          <p:cNvSpPr>
            <a:spLocks noChangeArrowheads="1"/>
          </p:cNvSpPr>
          <p:nvPr/>
        </p:nvSpPr>
        <p:spPr bwMode="auto">
          <a:xfrm>
            <a:off x="7440149" y="2973059"/>
            <a:ext cx="4057651" cy="738525"/>
          </a:xfrm>
          <a:prstGeom prst="rect">
            <a:avLst/>
          </a:prstGeom>
          <a:noFill/>
          <a:ln>
            <a:noFill/>
          </a:ln>
          <a:extLst/>
        </p:spPr>
        <p:txBody>
          <a:bodyPr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33" dirty="0"/>
              <a:t>点击输入简要文字内容，文字内容需概括精炼，不用多余的文字修饰，言简意赅的说明该项内容。</a:t>
            </a:r>
            <a:endParaRPr lang="en-US" altLang="zh-CN" sz="1333" dirty="0"/>
          </a:p>
        </p:txBody>
      </p:sp>
      <p:sp>
        <p:nvSpPr>
          <p:cNvPr id="122" name="矩形 121"/>
          <p:cNvSpPr/>
          <p:nvPr/>
        </p:nvSpPr>
        <p:spPr>
          <a:xfrm>
            <a:off x="7578686" y="4037389"/>
            <a:ext cx="1785080" cy="430877"/>
          </a:xfrm>
          <a:prstGeom prst="rect">
            <a:avLst/>
          </a:prstGeom>
        </p:spPr>
        <p:txBody>
          <a:bodyPr wrap="none" lIns="121908" tIns="60955" rIns="121908" bIns="60955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相关标题文字</a:t>
            </a:r>
          </a:p>
        </p:txBody>
      </p:sp>
      <p:sp>
        <p:nvSpPr>
          <p:cNvPr id="123" name="矩形 47"/>
          <p:cNvSpPr>
            <a:spLocks noChangeArrowheads="1"/>
          </p:cNvSpPr>
          <p:nvPr/>
        </p:nvSpPr>
        <p:spPr bwMode="auto">
          <a:xfrm>
            <a:off x="7539561" y="4347693"/>
            <a:ext cx="4057651" cy="738525"/>
          </a:xfrm>
          <a:prstGeom prst="rect">
            <a:avLst/>
          </a:prstGeom>
          <a:noFill/>
          <a:ln>
            <a:noFill/>
          </a:ln>
          <a:extLst/>
        </p:spPr>
        <p:txBody>
          <a:bodyPr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33" dirty="0"/>
              <a:t>点击输入简要文字内容，文字内容需概括精炼，不用多余的文字修饰，言简意赅的说明该项内容。</a:t>
            </a:r>
            <a:endParaRPr lang="en-US" altLang="zh-CN" sz="1333" dirty="0"/>
          </a:p>
        </p:txBody>
      </p:sp>
      <p:sp>
        <p:nvSpPr>
          <p:cNvPr id="124" name="矩形 123"/>
          <p:cNvSpPr/>
          <p:nvPr/>
        </p:nvSpPr>
        <p:spPr>
          <a:xfrm>
            <a:off x="6678692" y="5296614"/>
            <a:ext cx="1785080" cy="430877"/>
          </a:xfrm>
          <a:prstGeom prst="rect">
            <a:avLst/>
          </a:prstGeom>
        </p:spPr>
        <p:txBody>
          <a:bodyPr wrap="none" lIns="121908" tIns="60955" rIns="121908" bIns="60955">
            <a:spAutoFit/>
          </a:bodyPr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相关标题文字</a:t>
            </a:r>
          </a:p>
        </p:txBody>
      </p:sp>
      <p:sp>
        <p:nvSpPr>
          <p:cNvPr id="125" name="矩形 47"/>
          <p:cNvSpPr>
            <a:spLocks noChangeArrowheads="1"/>
          </p:cNvSpPr>
          <p:nvPr/>
        </p:nvSpPr>
        <p:spPr bwMode="auto">
          <a:xfrm>
            <a:off x="6639568" y="5606918"/>
            <a:ext cx="4057651" cy="738525"/>
          </a:xfrm>
          <a:prstGeom prst="rect">
            <a:avLst/>
          </a:prstGeom>
          <a:noFill/>
          <a:ln>
            <a:noFill/>
          </a:ln>
          <a:extLst/>
        </p:spPr>
        <p:txBody>
          <a:bodyPr lIns="121908" tIns="60955" rIns="121908" bIns="6095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33" dirty="0"/>
              <a:t>点击输入简要文字内容，文字内容需概括精炼，不用多余的文字修饰，言简意赅的说明该项内容。</a:t>
            </a:r>
            <a:endParaRPr lang="en-US" altLang="zh-CN" sz="1333" dirty="0"/>
          </a:p>
        </p:txBody>
      </p:sp>
    </p:spTree>
    <p:extLst>
      <p:ext uri="{BB962C8B-B14F-4D97-AF65-F5344CB8AC3E}">
        <p14:creationId xmlns:p14="http://schemas.microsoft.com/office/powerpoint/2010/main" val="42312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4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3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1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92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89" grpId="0"/>
          <p:bldP spid="90" grpId="0"/>
          <p:bldP spid="94" grpId="0" animBg="1"/>
          <p:bldP spid="95" grpId="0" animBg="1"/>
          <p:bldP spid="96" grpId="0" animBg="1"/>
          <p:bldP spid="97" grpId="0" animBg="1"/>
          <p:bldP spid="120" grpId="0"/>
          <p:bldP spid="121" grpId="0"/>
          <p:bldP spid="122" grpId="0"/>
          <p:bldP spid="123" grpId="0"/>
          <p:bldP spid="124" grpId="0"/>
          <p:bldP spid="1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4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3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8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9250"/>
                                </p:stCondLst>
                                <p:childTnLst>
                                  <p:par>
                                    <p:cTn id="9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975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89" grpId="0"/>
          <p:bldP spid="90" grpId="0"/>
          <p:bldP spid="94" grpId="0" animBg="1"/>
          <p:bldP spid="95" grpId="0" animBg="1"/>
          <p:bldP spid="96" grpId="0" animBg="1"/>
          <p:bldP spid="97" grpId="0" animBg="1"/>
          <p:bldP spid="120" grpId="0"/>
          <p:bldP spid="121" grpId="0"/>
          <p:bldP spid="122" grpId="0"/>
          <p:bldP spid="123" grpId="0"/>
          <p:bldP spid="124" grpId="0"/>
          <p:bldP spid="12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525080" y="3725782"/>
            <a:ext cx="314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PART</a:t>
            </a:r>
            <a:r>
              <a:rPr kumimoji="1" lang="zh-CN" altLang="en-US" sz="4000" b="1" dirty="0">
                <a:solidFill>
                  <a:srgbClr val="323232"/>
                </a:solidFill>
                <a:cs typeface="Arial Black"/>
              </a:rPr>
              <a:t> </a:t>
            </a:r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THREE</a:t>
            </a:r>
            <a:endParaRPr kumimoji="1" lang="zh-CN" altLang="en-US" sz="4000" b="1" dirty="0">
              <a:solidFill>
                <a:srgbClr val="323232"/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57008" y="433311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4800" b="1" dirty="0">
                <a:solidFill>
                  <a:srgbClr val="323232"/>
                </a:solidFill>
                <a:latin typeface="Microsoft YaHei"/>
                <a:cs typeface="Microsoft YaHei"/>
              </a:rPr>
              <a:t>公司近期目标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001595" y="1353152"/>
            <a:ext cx="2244910" cy="2024042"/>
            <a:chOff x="5001595" y="1353152"/>
            <a:chExt cx="2244910" cy="2024042"/>
          </a:xfrm>
        </p:grpSpPr>
        <p:grpSp>
          <p:nvGrpSpPr>
            <p:cNvPr id="18" name="组合 17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6" name="组 5"/>
            <p:cNvGrpSpPr/>
            <p:nvPr/>
          </p:nvGrpSpPr>
          <p:grpSpPr>
            <a:xfrm>
              <a:off x="5509182" y="1721923"/>
              <a:ext cx="1217356" cy="1217352"/>
              <a:chOff x="5750189" y="1150432"/>
              <a:chExt cx="1160973" cy="1160973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5750189" y="1150432"/>
                <a:ext cx="1160973" cy="116097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grpSp>
            <p:nvGrpSpPr>
              <p:cNvPr id="5" name="组 4"/>
              <p:cNvGrpSpPr/>
              <p:nvPr/>
            </p:nvGrpSpPr>
            <p:grpSpPr>
              <a:xfrm>
                <a:off x="5851049" y="1247818"/>
                <a:ext cx="959252" cy="966200"/>
                <a:chOff x="5826288" y="1275413"/>
                <a:chExt cx="959252" cy="966200"/>
              </a:xfrm>
            </p:grpSpPr>
            <p:sp>
              <p:nvSpPr>
                <p:cNvPr id="13" name="椭圆 12"/>
                <p:cNvSpPr/>
                <p:nvPr/>
              </p:nvSpPr>
              <p:spPr>
                <a:xfrm>
                  <a:off x="5975638" y="1424763"/>
                  <a:ext cx="667500" cy="667500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/>
                </a:p>
              </p:txBody>
            </p:sp>
            <p:cxnSp>
              <p:nvCxnSpPr>
                <p:cNvPr id="4" name="直线连接符 3"/>
                <p:cNvCxnSpPr/>
                <p:nvPr/>
              </p:nvCxnSpPr>
              <p:spPr>
                <a:xfrm flipV="1">
                  <a:off x="6311691" y="1275413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线连接符 15"/>
                <p:cNvCxnSpPr/>
                <p:nvPr/>
              </p:nvCxnSpPr>
              <p:spPr>
                <a:xfrm flipV="1">
                  <a:off x="6309388" y="1942913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线连接符 16"/>
                <p:cNvCxnSpPr/>
                <p:nvPr/>
              </p:nvCxnSpPr>
              <p:spPr>
                <a:xfrm rot="5400000" flipV="1">
                  <a:off x="5975638" y="1625111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线连接符 19"/>
                <p:cNvCxnSpPr/>
                <p:nvPr/>
              </p:nvCxnSpPr>
              <p:spPr>
                <a:xfrm rot="5400000" flipV="1">
                  <a:off x="6636190" y="1625111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0462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>
            <a:spLocks noChangeArrowheads="1"/>
          </p:cNvSpPr>
          <p:nvPr/>
        </p:nvSpPr>
        <p:spPr bwMode="auto">
          <a:xfrm>
            <a:off x="5299114" y="2280881"/>
            <a:ext cx="4593881" cy="28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5" tIns="45707" rIns="91415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   企业的生命在于销售，销售的核心是模式，倍增是一个数字的概念，实际它的魅力是创业者参加流通领域的再分配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,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首先是自身创业，同时带动朋友创业，由创业者转为经营者的同时获取一个就业的机会，促进和谐发展共享财富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  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关怀社会，重视文化传承，与消费者分享质优独特的产品，使众人认识个人经济独立是可以实现的，并于我们的创业伙伴共创美好的明天。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3627575" y="2147106"/>
            <a:ext cx="1015663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前言</a:t>
            </a:r>
          </a:p>
        </p:txBody>
      </p:sp>
    </p:spTree>
    <p:extLst>
      <p:ext uri="{BB962C8B-B14F-4D97-AF65-F5344CB8AC3E}">
        <p14:creationId xmlns:p14="http://schemas.microsoft.com/office/powerpoint/2010/main" val="5151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  <p:sp>
        <p:nvSpPr>
          <p:cNvPr id="37" name="Freeform 7"/>
          <p:cNvSpPr>
            <a:spLocks/>
          </p:cNvSpPr>
          <p:nvPr/>
        </p:nvSpPr>
        <p:spPr bwMode="auto">
          <a:xfrm>
            <a:off x="4073438" y="1607983"/>
            <a:ext cx="1340759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 flipV="1">
            <a:off x="2174783" y="2564903"/>
            <a:ext cx="1291087" cy="661668"/>
          </a:xfrm>
          <a:prstGeom prst="line">
            <a:avLst/>
          </a:pr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2174783" y="4447529"/>
            <a:ext cx="1291087" cy="805673"/>
          </a:xfrm>
          <a:prstGeom prst="line">
            <a:avLst/>
          </a:pr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2290112" y="3816227"/>
            <a:ext cx="872361" cy="0"/>
          </a:xfrm>
          <a:prstGeom prst="line">
            <a:avLst/>
          </a:prstGeom>
          <a:noFill/>
          <a:ln w="38100" cap="flat">
            <a:solidFill>
              <a:schemeClr val="accent3">
                <a:lumMod val="75000"/>
              </a:schemeClr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TextBox 71"/>
          <p:cNvSpPr txBox="1"/>
          <p:nvPr/>
        </p:nvSpPr>
        <p:spPr>
          <a:xfrm>
            <a:off x="5792459" y="1458546"/>
            <a:ext cx="4845277" cy="6792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63282" y="3049865"/>
            <a:ext cx="1626829" cy="1466771"/>
            <a:chOff x="3779784" y="1131590"/>
            <a:chExt cx="1341243" cy="1209282"/>
          </a:xfrm>
          <a:effectLst>
            <a:outerShdw blurRad="279400" dist="177800" dir="8100000" algn="tr" rotWithShape="0">
              <a:prstClr val="black">
                <a:alpha val="18000"/>
              </a:prstClr>
            </a:outerShdw>
          </a:effectLst>
        </p:grpSpPr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3779784" y="1131590"/>
              <a:ext cx="1341243" cy="12092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5000"/>
                    <a:shade val="67500"/>
                    <a:satMod val="115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3801563" y="1153419"/>
              <a:ext cx="1290288" cy="116333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073437" y="1373867"/>
            <a:ext cx="1597464" cy="1440293"/>
            <a:chOff x="3779784" y="1131590"/>
            <a:chExt cx="1341243" cy="1209282"/>
          </a:xfrm>
          <a:effectLst>
            <a:outerShdw blurRad="279400" dist="177800" dir="8100000" algn="tr" rotWithShape="0">
              <a:prstClr val="black">
                <a:alpha val="18000"/>
              </a:prstClr>
            </a:outerShdw>
          </a:effectLst>
        </p:grpSpPr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3779784" y="1131590"/>
              <a:ext cx="1341243" cy="12092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5000"/>
                    <a:shade val="67500"/>
                    <a:satMod val="115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3801563" y="1153419"/>
              <a:ext cx="1290288" cy="116333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85000"/>
                  </a:srgbClr>
                </a:gs>
                <a:gs pos="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311904" y="3064467"/>
            <a:ext cx="1597464" cy="1440293"/>
            <a:chOff x="3779784" y="1131590"/>
            <a:chExt cx="1341243" cy="1209282"/>
          </a:xfrm>
          <a:effectLst>
            <a:outerShdw blurRad="279400" dist="177800" dir="8100000" algn="tr" rotWithShape="0">
              <a:prstClr val="black">
                <a:alpha val="18000"/>
              </a:prstClr>
            </a:outerShdw>
          </a:effectLst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3779784" y="1131590"/>
              <a:ext cx="1341243" cy="12092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5000"/>
                    <a:shade val="67500"/>
                    <a:satMod val="115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3801563" y="1153419"/>
              <a:ext cx="1290288" cy="116333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85000"/>
                  </a:srgbClr>
                </a:gs>
                <a:gs pos="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68835" y="4755068"/>
            <a:ext cx="1597464" cy="1440293"/>
            <a:chOff x="3779784" y="1131590"/>
            <a:chExt cx="1341243" cy="1209282"/>
          </a:xfrm>
          <a:effectLst>
            <a:outerShdw blurRad="279400" dist="177800" dir="8100000" algn="tr" rotWithShape="0">
              <a:prstClr val="black">
                <a:alpha val="18000"/>
              </a:prstClr>
            </a:outerShdw>
          </a:effectLst>
        </p:grpSpPr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3779784" y="1131590"/>
              <a:ext cx="1341243" cy="12092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5000"/>
                    <a:shade val="67500"/>
                    <a:satMod val="115000"/>
                  </a:srgbClr>
                </a:gs>
                <a:gs pos="10000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3801563" y="1153419"/>
              <a:ext cx="1290288" cy="116333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85000"/>
                  </a:srgbClr>
                </a:gs>
                <a:gs pos="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sp>
        <p:nvSpPr>
          <p:cNvPr id="55" name="TextBox 78"/>
          <p:cNvSpPr txBox="1"/>
          <p:nvPr/>
        </p:nvSpPr>
        <p:spPr>
          <a:xfrm>
            <a:off x="792294" y="3520477"/>
            <a:ext cx="1382489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667" b="1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2667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72"/>
          <p:cNvSpPr txBox="1"/>
          <p:nvPr/>
        </p:nvSpPr>
        <p:spPr>
          <a:xfrm>
            <a:off x="4176520" y="1843636"/>
            <a:ext cx="1382489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TextBox 71"/>
          <p:cNvSpPr txBox="1"/>
          <p:nvPr/>
        </p:nvSpPr>
        <p:spPr>
          <a:xfrm>
            <a:off x="5379182" y="3090466"/>
            <a:ext cx="4845277" cy="6792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8" name="TextBox 71"/>
          <p:cNvSpPr txBox="1"/>
          <p:nvPr/>
        </p:nvSpPr>
        <p:spPr>
          <a:xfrm>
            <a:off x="5792459" y="4972177"/>
            <a:ext cx="4845277" cy="6792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9" name="TextBox 72"/>
          <p:cNvSpPr txBox="1"/>
          <p:nvPr/>
        </p:nvSpPr>
        <p:spPr>
          <a:xfrm>
            <a:off x="3451441" y="3469236"/>
            <a:ext cx="1382489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72"/>
          <p:cNvSpPr txBox="1"/>
          <p:nvPr/>
        </p:nvSpPr>
        <p:spPr>
          <a:xfrm>
            <a:off x="4330868" y="5129671"/>
            <a:ext cx="1382489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sz="2133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29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  <p:sp>
        <p:nvSpPr>
          <p:cNvPr id="24" name="矩形 15"/>
          <p:cNvSpPr>
            <a:spLocks noChangeArrowheads="1"/>
          </p:cNvSpPr>
          <p:nvPr/>
        </p:nvSpPr>
        <p:spPr bwMode="auto">
          <a:xfrm>
            <a:off x="2062758" y="1783422"/>
            <a:ext cx="48167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25" name="矩形 8"/>
          <p:cNvSpPr>
            <a:spLocks noChangeArrowheads="1"/>
          </p:cNvSpPr>
          <p:nvPr/>
        </p:nvSpPr>
        <p:spPr bwMode="auto">
          <a:xfrm>
            <a:off x="2242134" y="1981605"/>
            <a:ext cx="3429776" cy="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sp>
        <p:nvSpPr>
          <p:cNvPr id="45" name="矩形 21"/>
          <p:cNvSpPr>
            <a:spLocks noChangeArrowheads="1"/>
          </p:cNvSpPr>
          <p:nvPr/>
        </p:nvSpPr>
        <p:spPr bwMode="auto">
          <a:xfrm>
            <a:off x="3242005" y="3341651"/>
            <a:ext cx="46505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6" name="矩形 8"/>
          <p:cNvSpPr>
            <a:spLocks noChangeArrowheads="1"/>
          </p:cNvSpPr>
          <p:nvPr/>
        </p:nvSpPr>
        <p:spPr bwMode="auto">
          <a:xfrm>
            <a:off x="3494461" y="3539834"/>
            <a:ext cx="3173995" cy="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sp>
        <p:nvSpPr>
          <p:cNvPr id="47" name="矩形 23"/>
          <p:cNvSpPr>
            <a:spLocks noChangeArrowheads="1"/>
          </p:cNvSpPr>
          <p:nvPr/>
        </p:nvSpPr>
        <p:spPr bwMode="auto">
          <a:xfrm>
            <a:off x="8437645" y="3341651"/>
            <a:ext cx="48167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8" name="矩形 8"/>
          <p:cNvSpPr>
            <a:spLocks noChangeArrowheads="1"/>
          </p:cNvSpPr>
          <p:nvPr/>
        </p:nvSpPr>
        <p:spPr bwMode="auto">
          <a:xfrm>
            <a:off x="8518036" y="3539834"/>
            <a:ext cx="3135795" cy="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sp>
        <p:nvSpPr>
          <p:cNvPr id="49" name="矩形 31"/>
          <p:cNvSpPr>
            <a:spLocks noChangeArrowheads="1"/>
          </p:cNvSpPr>
          <p:nvPr/>
        </p:nvSpPr>
        <p:spPr bwMode="auto">
          <a:xfrm>
            <a:off x="2062758" y="4920115"/>
            <a:ext cx="48167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0" name="矩形 8"/>
          <p:cNvSpPr>
            <a:spLocks noChangeArrowheads="1"/>
          </p:cNvSpPr>
          <p:nvPr/>
        </p:nvSpPr>
        <p:spPr bwMode="auto">
          <a:xfrm>
            <a:off x="2242138" y="5118298"/>
            <a:ext cx="3242092" cy="9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sp>
        <p:nvSpPr>
          <p:cNvPr id="51" name="矩形 36"/>
          <p:cNvSpPr>
            <a:spLocks noChangeArrowheads="1"/>
          </p:cNvSpPr>
          <p:nvPr/>
        </p:nvSpPr>
        <p:spPr bwMode="auto">
          <a:xfrm>
            <a:off x="7354733" y="1783422"/>
            <a:ext cx="48167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2" name="矩形 8"/>
          <p:cNvSpPr>
            <a:spLocks noChangeArrowheads="1"/>
          </p:cNvSpPr>
          <p:nvPr/>
        </p:nvSpPr>
        <p:spPr bwMode="auto">
          <a:xfrm>
            <a:off x="7463358" y="1981604"/>
            <a:ext cx="3964587" cy="65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sp>
        <p:nvSpPr>
          <p:cNvPr id="53" name="矩形 41"/>
          <p:cNvSpPr>
            <a:spLocks noChangeArrowheads="1"/>
          </p:cNvSpPr>
          <p:nvPr/>
        </p:nvSpPr>
        <p:spPr bwMode="auto">
          <a:xfrm>
            <a:off x="7354733" y="4920115"/>
            <a:ext cx="48167" cy="1338997"/>
          </a:xfrm>
          <a:prstGeom prst="rect">
            <a:avLst/>
          </a:prstGeom>
          <a:ln>
            <a:noFill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6165" tIns="48084" rIns="96165" bIns="48084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32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4" name="矩形 8"/>
          <p:cNvSpPr>
            <a:spLocks noChangeArrowheads="1"/>
          </p:cNvSpPr>
          <p:nvPr/>
        </p:nvSpPr>
        <p:spPr bwMode="auto">
          <a:xfrm>
            <a:off x="7463358" y="5118297"/>
            <a:ext cx="3964587" cy="65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165" tIns="48084" rIns="96165" bIns="48084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</a:rPr>
              <a:t>您的内容打在这里，或者通过复制您的文本后。您的内容打在这里，或者通过复制您的文本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710504" y="1817437"/>
            <a:ext cx="1252930" cy="1252930"/>
            <a:chOff x="710504" y="1817437"/>
            <a:chExt cx="1252930" cy="1252930"/>
          </a:xfrm>
        </p:grpSpPr>
        <p:grpSp>
          <p:nvGrpSpPr>
            <p:cNvPr id="56" name="组合 55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57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903898" y="3282210"/>
            <a:ext cx="1252930" cy="1252930"/>
            <a:chOff x="710504" y="1817437"/>
            <a:chExt cx="1252930" cy="1252930"/>
          </a:xfrm>
        </p:grpSpPr>
        <p:grpSp>
          <p:nvGrpSpPr>
            <p:cNvPr id="64" name="组合 63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65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10504" y="4802705"/>
            <a:ext cx="1252930" cy="1252930"/>
            <a:chOff x="710504" y="1817437"/>
            <a:chExt cx="1252930" cy="1252930"/>
          </a:xfrm>
        </p:grpSpPr>
        <p:grpSp>
          <p:nvGrpSpPr>
            <p:cNvPr id="69" name="组合 68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1" name="同心圆 7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70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958436" y="1817437"/>
            <a:ext cx="1252930" cy="1252930"/>
            <a:chOff x="710504" y="1817437"/>
            <a:chExt cx="1252930" cy="1252930"/>
          </a:xfrm>
        </p:grpSpPr>
        <p:grpSp>
          <p:nvGrpSpPr>
            <p:cNvPr id="74" name="组合 73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6" name="同心圆 7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75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151830" y="3282210"/>
            <a:ext cx="1252930" cy="1252930"/>
            <a:chOff x="710504" y="1817437"/>
            <a:chExt cx="1252930" cy="1252930"/>
          </a:xfrm>
        </p:grpSpPr>
        <p:grpSp>
          <p:nvGrpSpPr>
            <p:cNvPr id="79" name="组合 78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1" name="同心圆 8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80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5958436" y="4802705"/>
            <a:ext cx="1252930" cy="1252930"/>
            <a:chOff x="710504" y="1817437"/>
            <a:chExt cx="1252930" cy="1252930"/>
          </a:xfrm>
        </p:grpSpPr>
        <p:grpSp>
          <p:nvGrpSpPr>
            <p:cNvPr id="84" name="组合 83"/>
            <p:cNvGrpSpPr/>
            <p:nvPr/>
          </p:nvGrpSpPr>
          <p:grpSpPr>
            <a:xfrm flipH="1">
              <a:off x="710504" y="1817437"/>
              <a:ext cx="1252930" cy="125293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3">
                      <a:lumMod val="75000"/>
                    </a:schemeClr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85" name="TextBox 2"/>
            <p:cNvSpPr txBox="1"/>
            <p:nvPr/>
          </p:nvSpPr>
          <p:spPr>
            <a:xfrm>
              <a:off x="908288" y="2197680"/>
              <a:ext cx="8318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accent3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主题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1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 animBg="1"/>
      <p:bldP spid="25" grpId="0" bldLvl="0" autoUpdateAnimBg="0"/>
      <p:bldP spid="45" grpId="0" animBg="1"/>
      <p:bldP spid="46" grpId="0" bldLvl="0" autoUpdateAnimBg="0"/>
      <p:bldP spid="47" grpId="0" animBg="1"/>
      <p:bldP spid="48" grpId="0" bldLvl="0" autoUpdateAnimBg="0"/>
      <p:bldP spid="49" grpId="0" animBg="1"/>
      <p:bldP spid="50" grpId="0" bldLvl="0" autoUpdateAnimBg="0"/>
      <p:bldP spid="51" grpId="0" animBg="1"/>
      <p:bldP spid="52" grpId="0" bldLvl="0" autoUpdateAnimBg="0"/>
      <p:bldP spid="53" grpId="0" animBg="1"/>
      <p:bldP spid="54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992231" y="4300263"/>
            <a:ext cx="1652943" cy="476251"/>
            <a:chOff x="6576060" y="4676775"/>
            <a:chExt cx="1653540" cy="476250"/>
          </a:xfrm>
        </p:grpSpPr>
        <p:sp>
          <p:nvSpPr>
            <p:cNvPr id="26" name="圆角矩形 25"/>
            <p:cNvSpPr/>
            <p:nvPr/>
          </p:nvSpPr>
          <p:spPr>
            <a:xfrm>
              <a:off x="6576060" y="4676775"/>
              <a:ext cx="1653540" cy="476250"/>
            </a:xfrm>
            <a:prstGeom prst="roundRect">
              <a:avLst>
                <a:gd name="adj" fmla="val 8975"/>
              </a:avLst>
            </a:prstGeom>
            <a:solidFill>
              <a:srgbClr val="FA8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677389" y="4745622"/>
              <a:ext cx="1450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475083" y="3824019"/>
            <a:ext cx="1428235" cy="1428751"/>
            <a:chOff x="933450" y="4152900"/>
            <a:chExt cx="1428750" cy="1428750"/>
          </a:xfrm>
        </p:grpSpPr>
        <p:sp>
          <p:nvSpPr>
            <p:cNvPr id="34" name="椭圆 33"/>
            <p:cNvSpPr/>
            <p:nvPr/>
          </p:nvSpPr>
          <p:spPr>
            <a:xfrm>
              <a:off x="933450" y="4152900"/>
              <a:ext cx="1428750" cy="1428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219200" y="4724400"/>
              <a:ext cx="857250" cy="857250"/>
            </a:xfrm>
            <a:prstGeom prst="ellipse">
              <a:avLst/>
            </a:prstGeom>
            <a:solidFill>
              <a:srgbClr val="FA8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80"/>
            <p:cNvSpPr>
              <a:spLocks noEditPoints="1"/>
            </p:cNvSpPr>
            <p:nvPr/>
          </p:nvSpPr>
          <p:spPr bwMode="auto">
            <a:xfrm>
              <a:off x="1474788" y="4854575"/>
              <a:ext cx="346075" cy="322263"/>
            </a:xfrm>
            <a:custGeom>
              <a:avLst/>
              <a:gdLst>
                <a:gd name="T0" fmla="*/ 73 w 92"/>
                <a:gd name="T1" fmla="*/ 0 h 86"/>
                <a:gd name="T2" fmla="*/ 69 w 92"/>
                <a:gd name="T3" fmla="*/ 0 h 86"/>
                <a:gd name="T4" fmla="*/ 50 w 92"/>
                <a:gd name="T5" fmla="*/ 19 h 86"/>
                <a:gd name="T6" fmla="*/ 50 w 92"/>
                <a:gd name="T7" fmla="*/ 33 h 86"/>
                <a:gd name="T8" fmla="*/ 10 w 92"/>
                <a:gd name="T9" fmla="*/ 33 h 86"/>
                <a:gd name="T10" fmla="*/ 0 w 92"/>
                <a:gd name="T11" fmla="*/ 43 h 86"/>
                <a:gd name="T12" fmla="*/ 0 w 92"/>
                <a:gd name="T13" fmla="*/ 76 h 86"/>
                <a:gd name="T14" fmla="*/ 10 w 92"/>
                <a:gd name="T15" fmla="*/ 86 h 86"/>
                <a:gd name="T16" fmla="*/ 62 w 92"/>
                <a:gd name="T17" fmla="*/ 86 h 86"/>
                <a:gd name="T18" fmla="*/ 72 w 92"/>
                <a:gd name="T19" fmla="*/ 76 h 86"/>
                <a:gd name="T20" fmla="*/ 72 w 92"/>
                <a:gd name="T21" fmla="*/ 43 h 86"/>
                <a:gd name="T22" fmla="*/ 62 w 92"/>
                <a:gd name="T23" fmla="*/ 33 h 86"/>
                <a:gd name="T24" fmla="*/ 57 w 92"/>
                <a:gd name="T25" fmla="*/ 33 h 86"/>
                <a:gd name="T26" fmla="*/ 57 w 92"/>
                <a:gd name="T27" fmla="*/ 19 h 86"/>
                <a:gd name="T28" fmla="*/ 69 w 92"/>
                <a:gd name="T29" fmla="*/ 7 h 86"/>
                <a:gd name="T30" fmla="*/ 73 w 92"/>
                <a:gd name="T31" fmla="*/ 7 h 86"/>
                <a:gd name="T32" fmla="*/ 85 w 92"/>
                <a:gd name="T33" fmla="*/ 19 h 86"/>
                <a:gd name="T34" fmla="*/ 85 w 92"/>
                <a:gd name="T35" fmla="*/ 33 h 86"/>
                <a:gd name="T36" fmla="*/ 92 w 92"/>
                <a:gd name="T37" fmla="*/ 33 h 86"/>
                <a:gd name="T38" fmla="*/ 92 w 92"/>
                <a:gd name="T39" fmla="*/ 19 h 86"/>
                <a:gd name="T40" fmla="*/ 73 w 92"/>
                <a:gd name="T41" fmla="*/ 0 h 86"/>
                <a:gd name="T42" fmla="*/ 41 w 92"/>
                <a:gd name="T43" fmla="*/ 78 h 86"/>
                <a:gd name="T44" fmla="*/ 30 w 92"/>
                <a:gd name="T45" fmla="*/ 78 h 86"/>
                <a:gd name="T46" fmla="*/ 32 w 92"/>
                <a:gd name="T47" fmla="*/ 64 h 86"/>
                <a:gd name="T48" fmla="*/ 29 w 92"/>
                <a:gd name="T49" fmla="*/ 58 h 86"/>
                <a:gd name="T50" fmla="*/ 36 w 92"/>
                <a:gd name="T51" fmla="*/ 51 h 86"/>
                <a:gd name="T52" fmla="*/ 43 w 92"/>
                <a:gd name="T53" fmla="*/ 58 h 86"/>
                <a:gd name="T54" fmla="*/ 40 w 92"/>
                <a:gd name="T55" fmla="*/ 64 h 86"/>
                <a:gd name="T56" fmla="*/ 41 w 92"/>
                <a:gd name="T57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86">
                  <a:moveTo>
                    <a:pt x="73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58" y="0"/>
                    <a:pt x="50" y="9"/>
                    <a:pt x="50" y="19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4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7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7" y="33"/>
                    <a:pt x="62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3"/>
                    <a:pt x="62" y="7"/>
                    <a:pt x="69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9" y="7"/>
                    <a:pt x="85" y="13"/>
                    <a:pt x="85" y="19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2" y="9"/>
                    <a:pt x="83" y="0"/>
                    <a:pt x="73" y="0"/>
                  </a:cubicBezTo>
                  <a:close/>
                  <a:moveTo>
                    <a:pt x="41" y="78"/>
                  </a:moveTo>
                  <a:cubicBezTo>
                    <a:pt x="30" y="78"/>
                    <a:pt x="30" y="78"/>
                    <a:pt x="30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1" y="63"/>
                    <a:pt x="40" y="64"/>
                  </a:cubicBezTo>
                  <a:lnTo>
                    <a:pt x="41" y="78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/>
          </p:spPr>
          <p:txBody>
            <a:bodyPr vert="horz" wrap="square" lIns="121892" tIns="60945" rIns="121892" bIns="6094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267446" y="5195680"/>
              <a:ext cx="7318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</a:t>
              </a:r>
              <a:endParaRPr lang="zh-CN" altLang="en-US" sz="1600" baseline="-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475083" y="1614216"/>
            <a:ext cx="1428235" cy="1428751"/>
            <a:chOff x="933449" y="1943100"/>
            <a:chExt cx="1428750" cy="1428750"/>
          </a:xfrm>
        </p:grpSpPr>
        <p:sp>
          <p:nvSpPr>
            <p:cNvPr id="43" name="椭圆 42"/>
            <p:cNvSpPr/>
            <p:nvPr/>
          </p:nvSpPr>
          <p:spPr>
            <a:xfrm>
              <a:off x="933449" y="1943100"/>
              <a:ext cx="1428750" cy="142875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219200" y="2514600"/>
              <a:ext cx="857250" cy="85725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77"/>
            <p:cNvSpPr>
              <a:spLocks noEditPoints="1"/>
            </p:cNvSpPr>
            <p:nvPr/>
          </p:nvSpPr>
          <p:spPr bwMode="auto">
            <a:xfrm>
              <a:off x="1512094" y="2652553"/>
              <a:ext cx="271463" cy="322263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/>
          </p:spPr>
          <p:txBody>
            <a:bodyPr vert="horz" wrap="square" lIns="121892" tIns="60945" rIns="121892" bIns="6094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282878" y="2996908"/>
              <a:ext cx="7318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  <a:endParaRPr lang="zh-CN" altLang="en-US" sz="1600" baseline="-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228325" y="1952433"/>
            <a:ext cx="3374369" cy="752316"/>
            <a:chOff x="2760613" y="2249194"/>
            <a:chExt cx="3375591" cy="752316"/>
          </a:xfrm>
        </p:grpSpPr>
        <p:grpSp>
          <p:nvGrpSpPr>
            <p:cNvPr id="48" name="组合 47"/>
            <p:cNvGrpSpPr/>
            <p:nvPr/>
          </p:nvGrpSpPr>
          <p:grpSpPr>
            <a:xfrm>
              <a:off x="2760613" y="2249194"/>
              <a:ext cx="293688" cy="747713"/>
              <a:chOff x="4396191" y="2359886"/>
              <a:chExt cx="293688" cy="747713"/>
            </a:xfrm>
            <a:gradFill>
              <a:gsLst>
                <a:gs pos="50000">
                  <a:srgbClr val="E7E7E7">
                    <a:alpha val="90000"/>
                  </a:srgbClr>
                </a:gs>
                <a:gs pos="50000">
                  <a:srgbClr val="E7E7E7"/>
                </a:gs>
              </a:gsLst>
              <a:lin ang="16200000" scaled="1"/>
            </a:gradFill>
          </p:grpSpPr>
          <p:sp>
            <p:nvSpPr>
              <p:cNvPr id="76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3103047" y="2249194"/>
              <a:ext cx="293688" cy="747713"/>
              <a:chOff x="4396191" y="2359886"/>
              <a:chExt cx="293688" cy="747713"/>
            </a:xfrm>
          </p:grpSpPr>
          <p:sp>
            <p:nvSpPr>
              <p:cNvPr id="74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3445481" y="2249194"/>
              <a:ext cx="293688" cy="747713"/>
              <a:chOff x="4396191" y="2359886"/>
              <a:chExt cx="293688" cy="747713"/>
            </a:xfrm>
          </p:grpSpPr>
          <p:sp>
            <p:nvSpPr>
              <p:cNvPr id="72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3787915" y="2249194"/>
              <a:ext cx="293688" cy="747713"/>
              <a:chOff x="4396191" y="2359886"/>
              <a:chExt cx="293688" cy="747713"/>
            </a:xfrm>
          </p:grpSpPr>
          <p:sp>
            <p:nvSpPr>
              <p:cNvPr id="70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4130349" y="2249194"/>
              <a:ext cx="293688" cy="747713"/>
              <a:chOff x="4396191" y="2359886"/>
              <a:chExt cx="293688" cy="747713"/>
            </a:xfrm>
          </p:grpSpPr>
          <p:sp>
            <p:nvSpPr>
              <p:cNvPr id="68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4472783" y="2249194"/>
              <a:ext cx="293688" cy="747713"/>
              <a:chOff x="4396191" y="2368484"/>
              <a:chExt cx="293688" cy="747713"/>
            </a:xfrm>
          </p:grpSpPr>
          <p:sp>
            <p:nvSpPr>
              <p:cNvPr id="66" name="Freeform 141"/>
              <p:cNvSpPr>
                <a:spLocks/>
              </p:cNvSpPr>
              <p:nvPr/>
            </p:nvSpPr>
            <p:spPr bwMode="auto">
              <a:xfrm>
                <a:off x="4396191" y="2497072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142"/>
              <p:cNvSpPr>
                <a:spLocks noChangeArrowheads="1"/>
              </p:cNvSpPr>
              <p:nvPr/>
            </p:nvSpPr>
            <p:spPr bwMode="auto">
              <a:xfrm>
                <a:off x="4486678" y="2368484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4815217" y="2249194"/>
              <a:ext cx="293688" cy="747713"/>
              <a:chOff x="4396191" y="2359886"/>
              <a:chExt cx="293688" cy="747713"/>
            </a:xfrm>
          </p:grpSpPr>
          <p:sp>
            <p:nvSpPr>
              <p:cNvPr id="64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5157651" y="2249194"/>
              <a:ext cx="293688" cy="747713"/>
              <a:chOff x="4396191" y="2359886"/>
              <a:chExt cx="293688" cy="747713"/>
            </a:xfrm>
          </p:grpSpPr>
          <p:sp>
            <p:nvSpPr>
              <p:cNvPr id="62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5500085" y="2253797"/>
              <a:ext cx="293688" cy="747713"/>
              <a:chOff x="4396191" y="2359886"/>
              <a:chExt cx="293688" cy="747713"/>
            </a:xfrm>
          </p:grpSpPr>
          <p:sp>
            <p:nvSpPr>
              <p:cNvPr id="60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842516" y="2249194"/>
              <a:ext cx="293688" cy="747713"/>
              <a:chOff x="4396191" y="2359886"/>
              <a:chExt cx="293688" cy="747713"/>
            </a:xfrm>
          </p:grpSpPr>
          <p:sp>
            <p:nvSpPr>
              <p:cNvPr id="58" name="Freeform 141"/>
              <p:cNvSpPr>
                <a:spLocks/>
              </p:cNvSpPr>
              <p:nvPr/>
            </p:nvSpPr>
            <p:spPr bwMode="auto">
              <a:xfrm>
                <a:off x="4396191" y="2488474"/>
                <a:ext cx="293688" cy="619125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142"/>
              <p:cNvSpPr>
                <a:spLocks noChangeArrowheads="1"/>
              </p:cNvSpPr>
              <p:nvPr/>
            </p:nvSpPr>
            <p:spPr bwMode="auto">
              <a:xfrm>
                <a:off x="4486678" y="2359886"/>
                <a:ext cx="115888" cy="1174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3228321" y="4164528"/>
            <a:ext cx="3425649" cy="747712"/>
            <a:chOff x="2733626" y="4482789"/>
            <a:chExt cx="3426888" cy="747712"/>
          </a:xfrm>
        </p:grpSpPr>
        <p:grpSp>
          <p:nvGrpSpPr>
            <p:cNvPr id="79" name="组合 78"/>
            <p:cNvGrpSpPr/>
            <p:nvPr/>
          </p:nvGrpSpPr>
          <p:grpSpPr>
            <a:xfrm>
              <a:off x="2733626" y="4482789"/>
              <a:ext cx="346075" cy="747712"/>
              <a:chOff x="4369203" y="3199674"/>
              <a:chExt cx="346075" cy="747712"/>
            </a:xfrm>
          </p:grpSpPr>
          <p:sp>
            <p:nvSpPr>
              <p:cNvPr id="107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3075939" y="4482789"/>
              <a:ext cx="346075" cy="747712"/>
              <a:chOff x="4369203" y="3199674"/>
              <a:chExt cx="346075" cy="747712"/>
            </a:xfrm>
          </p:grpSpPr>
          <p:sp>
            <p:nvSpPr>
              <p:cNvPr id="105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3418252" y="4482789"/>
              <a:ext cx="346075" cy="747712"/>
              <a:chOff x="4369203" y="3199674"/>
              <a:chExt cx="346075" cy="747712"/>
            </a:xfrm>
          </p:grpSpPr>
          <p:sp>
            <p:nvSpPr>
              <p:cNvPr id="103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rgbClr val="FA817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3760565" y="4482789"/>
              <a:ext cx="346075" cy="747712"/>
              <a:chOff x="4369203" y="3199674"/>
              <a:chExt cx="346075" cy="747712"/>
            </a:xfrm>
          </p:grpSpPr>
          <p:sp>
            <p:nvSpPr>
              <p:cNvPr id="101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4102878" y="4482789"/>
              <a:ext cx="346075" cy="747712"/>
              <a:chOff x="4369203" y="3199674"/>
              <a:chExt cx="346075" cy="747712"/>
            </a:xfrm>
          </p:grpSpPr>
          <p:sp>
            <p:nvSpPr>
              <p:cNvPr id="99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4445191" y="4482789"/>
              <a:ext cx="346075" cy="747712"/>
              <a:chOff x="4369203" y="3199674"/>
              <a:chExt cx="346075" cy="747712"/>
            </a:xfrm>
          </p:grpSpPr>
          <p:sp>
            <p:nvSpPr>
              <p:cNvPr id="97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4787504" y="4482789"/>
              <a:ext cx="346075" cy="747712"/>
              <a:chOff x="4369203" y="3199674"/>
              <a:chExt cx="346075" cy="747712"/>
            </a:xfrm>
          </p:grpSpPr>
          <p:sp>
            <p:nvSpPr>
              <p:cNvPr id="95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5129817" y="4482789"/>
              <a:ext cx="346075" cy="747712"/>
              <a:chOff x="4369203" y="3199674"/>
              <a:chExt cx="346075" cy="747712"/>
            </a:xfrm>
          </p:grpSpPr>
          <p:sp>
            <p:nvSpPr>
              <p:cNvPr id="93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472130" y="4482789"/>
              <a:ext cx="346075" cy="747712"/>
              <a:chOff x="4369203" y="3199674"/>
              <a:chExt cx="346075" cy="747712"/>
            </a:xfrm>
          </p:grpSpPr>
          <p:sp>
            <p:nvSpPr>
              <p:cNvPr id="91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组合 87"/>
            <p:cNvGrpSpPr/>
            <p:nvPr/>
          </p:nvGrpSpPr>
          <p:grpSpPr>
            <a:xfrm>
              <a:off x="5814439" y="4482789"/>
              <a:ext cx="346075" cy="747712"/>
              <a:chOff x="4369203" y="3199674"/>
              <a:chExt cx="346075" cy="747712"/>
            </a:xfrm>
          </p:grpSpPr>
          <p:sp>
            <p:nvSpPr>
              <p:cNvPr id="89" name="Oval 147"/>
              <p:cNvSpPr>
                <a:spLocks noChangeArrowheads="1"/>
              </p:cNvSpPr>
              <p:nvPr/>
            </p:nvSpPr>
            <p:spPr bwMode="auto">
              <a:xfrm>
                <a:off x="4486678" y="3199674"/>
                <a:ext cx="109538" cy="11271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48"/>
              <p:cNvSpPr>
                <a:spLocks/>
              </p:cNvSpPr>
              <p:nvPr/>
            </p:nvSpPr>
            <p:spPr bwMode="auto">
              <a:xfrm>
                <a:off x="4369203" y="3334611"/>
                <a:ext cx="346075" cy="612775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组合 108"/>
          <p:cNvGrpSpPr/>
          <p:nvPr/>
        </p:nvGrpSpPr>
        <p:grpSpPr>
          <a:xfrm>
            <a:off x="6992231" y="2090458"/>
            <a:ext cx="1652943" cy="476250"/>
            <a:chOff x="6576060" y="2327910"/>
            <a:chExt cx="1653540" cy="476250"/>
          </a:xfrm>
        </p:grpSpPr>
        <p:sp>
          <p:nvSpPr>
            <p:cNvPr id="110" name="圆角矩形 109"/>
            <p:cNvSpPr/>
            <p:nvPr/>
          </p:nvSpPr>
          <p:spPr>
            <a:xfrm>
              <a:off x="6576060" y="2327910"/>
              <a:ext cx="1653540" cy="476250"/>
            </a:xfrm>
            <a:prstGeom prst="roundRect">
              <a:avLst>
                <a:gd name="adj" fmla="val 8975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6645757" y="2372137"/>
              <a:ext cx="1514144" cy="36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HERE</a:t>
              </a:r>
              <a:endParaRPr lang="zh-CN" altLang="en-US" sz="1600" baseline="-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2" name="直接连接符 111"/>
          <p:cNvCxnSpPr/>
          <p:nvPr/>
        </p:nvCxnSpPr>
        <p:spPr>
          <a:xfrm>
            <a:off x="1518607" y="3445236"/>
            <a:ext cx="9373975" cy="0"/>
          </a:xfrm>
          <a:prstGeom prst="line">
            <a:avLst/>
          </a:prstGeom>
          <a:ln w="12700">
            <a:solidFill>
              <a:srgbClr val="9DA8B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47"/>
          <p:cNvSpPr>
            <a:spLocks noChangeArrowheads="1"/>
          </p:cNvSpPr>
          <p:nvPr/>
        </p:nvSpPr>
        <p:spPr bwMode="auto">
          <a:xfrm>
            <a:off x="1760730" y="5589358"/>
            <a:ext cx="8977577" cy="57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114" name="矩形 113"/>
          <p:cNvSpPr/>
          <p:nvPr/>
        </p:nvSpPr>
        <p:spPr>
          <a:xfrm>
            <a:off x="8924858" y="1707814"/>
            <a:ext cx="1364409" cy="446244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23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5" name="矩形 47"/>
          <p:cNvSpPr>
            <a:spLocks noChangeArrowheads="1"/>
          </p:cNvSpPr>
          <p:nvPr/>
        </p:nvSpPr>
        <p:spPr bwMode="auto">
          <a:xfrm>
            <a:off x="8924857" y="2082660"/>
            <a:ext cx="1967723" cy="7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116" name="矩形 115"/>
          <p:cNvSpPr/>
          <p:nvPr/>
        </p:nvSpPr>
        <p:spPr>
          <a:xfrm>
            <a:off x="8924858" y="3910125"/>
            <a:ext cx="1364409" cy="446244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23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7" name="矩形 47"/>
          <p:cNvSpPr>
            <a:spLocks noChangeArrowheads="1"/>
          </p:cNvSpPr>
          <p:nvPr/>
        </p:nvSpPr>
        <p:spPr bwMode="auto">
          <a:xfrm>
            <a:off x="8924857" y="4284969"/>
            <a:ext cx="1967723" cy="7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118" name="矩形 3"/>
          <p:cNvSpPr>
            <a:spLocks noChangeArrowheads="1"/>
          </p:cNvSpPr>
          <p:nvPr/>
        </p:nvSpPr>
        <p:spPr bwMode="auto">
          <a:xfrm>
            <a:off x="1429077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人才培养计划</a:t>
            </a:r>
          </a:p>
        </p:txBody>
      </p:sp>
    </p:spTree>
    <p:extLst>
      <p:ext uri="{BB962C8B-B14F-4D97-AF65-F5344CB8AC3E}">
        <p14:creationId xmlns:p14="http://schemas.microsoft.com/office/powerpoint/2010/main" val="2284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7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75" decel="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75" decel="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9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 p14:presetBounceEnd="4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37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675" decel="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3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75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75" decel="100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75" decel="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9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 p14:presetBounceEnd="40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nodeType="withEffect">
                                      <p:stCondLst>
                                        <p:cond delay="61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3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  <p:bldP spid="116" grpId="0"/>
          <p:bldP spid="117" grpId="0"/>
          <p:bldP spid="1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7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75" decel="100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75" decel="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9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37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675" decel="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3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75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75" decel="100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3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675" decel="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9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1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37" fill="hold" nodeType="withEffect">
                                      <p:stCondLst>
                                        <p:cond delay="61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35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5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114" grpId="0"/>
          <p:bldP spid="115" grpId="0"/>
          <p:bldP spid="116" grpId="0"/>
          <p:bldP spid="117" grpId="0"/>
          <p:bldP spid="11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782603" y="1137622"/>
            <a:ext cx="4257280" cy="5267711"/>
            <a:chOff x="865232" y="1286330"/>
            <a:chExt cx="4013321" cy="4966128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>
            <a:blip r:embed="rId3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4" cstate="print">
                <a:extLst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4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7"/>
            </a:p>
          </p:txBody>
        </p:sp>
      </p:grp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5611476" y="4712373"/>
            <a:ext cx="1124717" cy="3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3" tIns="60959" rIns="121913" bIns="60959">
            <a:spAutoFit/>
          </a:bodyPr>
          <a:lstStyle/>
          <a:p>
            <a:r>
              <a:rPr lang="zh-CN" altLang="en-US" sz="14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467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5592425" y="5128382"/>
            <a:ext cx="2571227" cy="9358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3" tIns="60959" rIns="121913" bIns="60959">
            <a:spAutoFit/>
          </a:bodyPr>
          <a:lstStyle/>
          <a:p>
            <a:pPr defTabSz="1219048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8536379" y="4712373"/>
            <a:ext cx="1124717" cy="348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3" tIns="60959" rIns="121913" bIns="60959">
            <a:spAutoFit/>
          </a:bodyPr>
          <a:lstStyle/>
          <a:p>
            <a:r>
              <a:rPr lang="zh-CN" altLang="en-US" sz="14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467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8517329" y="5128382"/>
            <a:ext cx="2571227" cy="9358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3" tIns="60959" rIns="121913" bIns="60959">
            <a:spAutoFit/>
          </a:bodyPr>
          <a:lstStyle/>
          <a:p>
            <a:pPr defTabSz="1219048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5593993" y="1412787"/>
            <a:ext cx="3018025" cy="466683"/>
            <a:chOff x="814328" y="3219334"/>
            <a:chExt cx="2797200" cy="432536"/>
          </a:xfrm>
        </p:grpSpPr>
        <p:grpSp>
          <p:nvGrpSpPr>
            <p:cNvPr id="37" name="组合 36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6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38" name="TextBox 24"/>
            <p:cNvSpPr txBox="1"/>
            <p:nvPr/>
          </p:nvSpPr>
          <p:spPr>
            <a:xfrm>
              <a:off x="1224125" y="3331792"/>
              <a:ext cx="2191136" cy="209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467" b="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点击输入标题文本小标签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596501" y="1988841"/>
            <a:ext cx="3888000" cy="466683"/>
            <a:chOff x="814327" y="3219334"/>
            <a:chExt cx="3603522" cy="432536"/>
          </a:xfrm>
        </p:grpSpPr>
        <p:grpSp>
          <p:nvGrpSpPr>
            <p:cNvPr id="44" name="组合 43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圆角矩形 47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49" name="圆角矩形 48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47" name="椭圆 46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6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5" name="TextBox 31"/>
            <p:cNvSpPr txBox="1"/>
            <p:nvPr/>
          </p:nvSpPr>
          <p:spPr>
            <a:xfrm>
              <a:off x="1224125" y="3331792"/>
              <a:ext cx="2989681" cy="209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467" b="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点击输入标题文本及描述说明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611476" y="2564914"/>
            <a:ext cx="3201600" cy="466683"/>
            <a:chOff x="814328" y="3219334"/>
            <a:chExt cx="2967344" cy="432536"/>
          </a:xfrm>
        </p:grpSpPr>
        <p:grpSp>
          <p:nvGrpSpPr>
            <p:cNvPr id="51" name="组合 50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5" name="圆角矩形 54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56" name="圆角矩形 55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54" name="椭圆 5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6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52" name="TextBox 38"/>
            <p:cNvSpPr txBox="1"/>
            <p:nvPr/>
          </p:nvSpPr>
          <p:spPr>
            <a:xfrm>
              <a:off x="1224125" y="3331792"/>
              <a:ext cx="2371197" cy="209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467" b="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点击输入标题文本小标签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608183" y="3140969"/>
            <a:ext cx="2629604" cy="466683"/>
            <a:chOff x="814328" y="3219334"/>
            <a:chExt cx="2437200" cy="432536"/>
          </a:xfrm>
        </p:grpSpPr>
        <p:grpSp>
          <p:nvGrpSpPr>
            <p:cNvPr id="58" name="组合 57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圆角矩形 61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63" name="圆角矩形 62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61" name="椭圆 6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6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59" name="TextBox 45"/>
            <p:cNvSpPr txBox="1"/>
            <p:nvPr/>
          </p:nvSpPr>
          <p:spPr>
            <a:xfrm>
              <a:off x="1224126" y="3331792"/>
              <a:ext cx="1911028" cy="209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467" b="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点击输入标题文本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630745" y="3717033"/>
            <a:ext cx="3125619" cy="466683"/>
            <a:chOff x="814328" y="3219334"/>
            <a:chExt cx="2896922" cy="432536"/>
          </a:xfrm>
        </p:grpSpPr>
        <p:grpSp>
          <p:nvGrpSpPr>
            <p:cNvPr id="65" name="组合 64"/>
            <p:cNvGrpSpPr/>
            <p:nvPr/>
          </p:nvGrpSpPr>
          <p:grpSpPr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9" name="圆角矩形 68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70" name="圆角矩形 69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67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68" name="椭圆 6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67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66" name="TextBox 52"/>
            <p:cNvSpPr txBox="1"/>
            <p:nvPr/>
          </p:nvSpPr>
          <p:spPr>
            <a:xfrm>
              <a:off x="1224125" y="3331792"/>
              <a:ext cx="2334260" cy="209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467" b="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点击输入标题描述文本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3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燕尾形 24"/>
          <p:cNvSpPr/>
          <p:nvPr/>
        </p:nvSpPr>
        <p:spPr>
          <a:xfrm>
            <a:off x="1430088" y="4789084"/>
            <a:ext cx="369208" cy="920405"/>
          </a:xfrm>
          <a:prstGeom prst="chevron">
            <a:avLst>
              <a:gd name="adj" fmla="val 8675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TextBox 137"/>
          <p:cNvSpPr txBox="1"/>
          <p:nvPr/>
        </p:nvSpPr>
        <p:spPr>
          <a:xfrm>
            <a:off x="1799297" y="4676289"/>
            <a:ext cx="2566980" cy="1337779"/>
          </a:xfrm>
          <a:prstGeom prst="rect">
            <a:avLst/>
          </a:prstGeom>
          <a:noFill/>
        </p:spPr>
        <p:txBody>
          <a:bodyPr wrap="square" lIns="117197" tIns="58599" rIns="117197" bIns="58599" rtlCol="0">
            <a:spAutoFit/>
          </a:bodyPr>
          <a:lstStyle/>
          <a:p>
            <a:pPr>
              <a:spcAft>
                <a:spcPts val="769"/>
              </a:spcAft>
              <a:defRPr/>
            </a:pPr>
            <a:r>
              <a:rPr lang="zh-CN" altLang="en-US" sz="1424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此处添加标题</a:t>
            </a:r>
            <a:endParaRPr lang="en-US" altLang="zh-CN" sz="1424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  <a:endParaRPr lang="en-US" altLang="zh-CN" sz="15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</p:txBody>
      </p:sp>
      <p:sp>
        <p:nvSpPr>
          <p:cNvPr id="27" name="燕尾形 26"/>
          <p:cNvSpPr/>
          <p:nvPr/>
        </p:nvSpPr>
        <p:spPr>
          <a:xfrm>
            <a:off x="4503033" y="4789084"/>
            <a:ext cx="369208" cy="920405"/>
          </a:xfrm>
          <a:prstGeom prst="chevron">
            <a:avLst>
              <a:gd name="adj" fmla="val 8675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TextBox 139"/>
          <p:cNvSpPr txBox="1"/>
          <p:nvPr/>
        </p:nvSpPr>
        <p:spPr>
          <a:xfrm>
            <a:off x="4872242" y="4676289"/>
            <a:ext cx="2566980" cy="1337779"/>
          </a:xfrm>
          <a:prstGeom prst="rect">
            <a:avLst/>
          </a:prstGeom>
          <a:noFill/>
        </p:spPr>
        <p:txBody>
          <a:bodyPr wrap="square" lIns="117197" tIns="58599" rIns="117197" bIns="58599" rtlCol="0">
            <a:spAutoFit/>
          </a:bodyPr>
          <a:lstStyle/>
          <a:p>
            <a:pPr>
              <a:spcAft>
                <a:spcPts val="769"/>
              </a:spcAft>
              <a:defRPr/>
            </a:pPr>
            <a:r>
              <a:rPr lang="zh-CN" altLang="en-US" sz="1424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此处添加标题</a:t>
            </a:r>
            <a:endParaRPr lang="en-US" altLang="zh-CN" sz="1424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  <a:endParaRPr lang="en-US" altLang="zh-CN" sz="15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</p:txBody>
      </p:sp>
      <p:sp>
        <p:nvSpPr>
          <p:cNvPr id="29" name="燕尾形 28"/>
          <p:cNvSpPr/>
          <p:nvPr/>
        </p:nvSpPr>
        <p:spPr>
          <a:xfrm>
            <a:off x="7574707" y="4789084"/>
            <a:ext cx="369208" cy="920405"/>
          </a:xfrm>
          <a:prstGeom prst="chevron">
            <a:avLst>
              <a:gd name="adj" fmla="val 8675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TextBox 141"/>
          <p:cNvSpPr txBox="1"/>
          <p:nvPr/>
        </p:nvSpPr>
        <p:spPr>
          <a:xfrm>
            <a:off x="7943915" y="4676289"/>
            <a:ext cx="2566980" cy="1337779"/>
          </a:xfrm>
          <a:prstGeom prst="rect">
            <a:avLst/>
          </a:prstGeom>
          <a:noFill/>
        </p:spPr>
        <p:txBody>
          <a:bodyPr wrap="square" lIns="117197" tIns="58599" rIns="117197" bIns="58599" rtlCol="0">
            <a:spAutoFit/>
          </a:bodyPr>
          <a:lstStyle/>
          <a:p>
            <a:pPr>
              <a:spcAft>
                <a:spcPts val="769"/>
              </a:spcAft>
              <a:defRPr/>
            </a:pPr>
            <a:r>
              <a:rPr lang="zh-CN" altLang="en-US" sz="1424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此处添加标题</a:t>
            </a:r>
            <a:endParaRPr lang="en-US" altLang="zh-CN" sz="1424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  <a:endParaRPr lang="en-US" altLang="zh-CN" sz="15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pitchFamily="34" charset="-122"/>
            </a:endParaRPr>
          </a:p>
          <a:p>
            <a:pPr>
              <a:spcAft>
                <a:spcPts val="769"/>
              </a:spcAft>
              <a:defRPr/>
            </a:pPr>
            <a:r>
              <a:rPr lang="zh-CN" altLang="en-US" sz="15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微软雅黑" pitchFamily="34" charset="-122"/>
              </a:rPr>
              <a:t>点击此处添加段落文本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1681107" y="1888585"/>
            <a:ext cx="2485260" cy="2506459"/>
          </a:xfrm>
          <a:prstGeom prst="roundRect">
            <a:avLst>
              <a:gd name="adj" fmla="val 593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858430" y="1888585"/>
            <a:ext cx="2485260" cy="2506459"/>
          </a:xfrm>
          <a:prstGeom prst="roundRect">
            <a:avLst>
              <a:gd name="adj" fmla="val 4403"/>
            </a:avLst>
          </a:prstGeom>
          <a:solidFill>
            <a:srgbClr val="0094C8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sof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919545" y="1888585"/>
            <a:ext cx="2485260" cy="2506459"/>
          </a:xfrm>
          <a:prstGeom prst="roundRect">
            <a:avLst>
              <a:gd name="adj" fmla="val 491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7" tIns="58599" rIns="117197" bIns="58599" rtlCol="0" anchor="ctr"/>
          <a:lstStyle/>
          <a:p>
            <a:pPr algn="ctr"/>
            <a:endParaRPr lang="zh-CN" altLang="en-US" sz="1424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TextBox 145"/>
          <p:cNvSpPr txBox="1"/>
          <p:nvPr/>
        </p:nvSpPr>
        <p:spPr>
          <a:xfrm>
            <a:off x="2089407" y="3424595"/>
            <a:ext cx="1381989" cy="415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6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线下门店</a:t>
            </a:r>
          </a:p>
        </p:txBody>
      </p:sp>
      <p:sp>
        <p:nvSpPr>
          <p:cNvPr id="35" name="TextBox 146"/>
          <p:cNvSpPr txBox="1"/>
          <p:nvPr/>
        </p:nvSpPr>
        <p:spPr>
          <a:xfrm>
            <a:off x="5352942" y="3424595"/>
            <a:ext cx="1774449" cy="415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6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电脑客户端</a:t>
            </a:r>
          </a:p>
        </p:txBody>
      </p:sp>
      <p:sp>
        <p:nvSpPr>
          <p:cNvPr id="36" name="TextBox 147"/>
          <p:cNvSpPr txBox="1"/>
          <p:nvPr/>
        </p:nvSpPr>
        <p:spPr>
          <a:xfrm>
            <a:off x="8459432" y="3424595"/>
            <a:ext cx="1554779" cy="415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6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26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zh-CN" altLang="en-US" sz="26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KSO_Shape"/>
          <p:cNvSpPr>
            <a:spLocks/>
          </p:cNvSpPr>
          <p:nvPr/>
        </p:nvSpPr>
        <p:spPr bwMode="auto">
          <a:xfrm>
            <a:off x="5766311" y="2393560"/>
            <a:ext cx="947711" cy="709459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lIns="121889" tIns="60944" rIns="121889" bIns="479877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424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38" name="KSO_Shape"/>
          <p:cNvSpPr>
            <a:spLocks/>
          </p:cNvSpPr>
          <p:nvPr/>
        </p:nvSpPr>
        <p:spPr bwMode="auto">
          <a:xfrm>
            <a:off x="8870128" y="2427446"/>
            <a:ext cx="760617" cy="641685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lIns="121889" tIns="60944" rIns="121889" bIns="6094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424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39" name="KSO_Shape"/>
          <p:cNvSpPr>
            <a:spLocks/>
          </p:cNvSpPr>
          <p:nvPr/>
        </p:nvSpPr>
        <p:spPr bwMode="auto">
          <a:xfrm>
            <a:off x="2402083" y="2332656"/>
            <a:ext cx="714627" cy="831264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lIns="121889" tIns="60944" rIns="121889" bIns="6094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424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40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59988911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  <p:cxnSp>
        <p:nvCxnSpPr>
          <p:cNvPr id="49" name="直接连接符 48"/>
          <p:cNvCxnSpPr/>
          <p:nvPr/>
        </p:nvCxnSpPr>
        <p:spPr>
          <a:xfrm>
            <a:off x="2543606" y="3740628"/>
            <a:ext cx="1455180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3123655" y="1834606"/>
            <a:ext cx="4228032" cy="3812045"/>
            <a:chOff x="3779784" y="1131590"/>
            <a:chExt cx="1341243" cy="1209282"/>
          </a:xfrm>
          <a:effectLst>
            <a:outerShdw blurRad="279400" dist="177800" dir="8100000" algn="tr" rotWithShape="0">
              <a:prstClr val="black">
                <a:alpha val="18000"/>
              </a:prstClr>
            </a:outerShdw>
          </a:effectLst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3779784" y="1131590"/>
              <a:ext cx="1341243" cy="120928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85000"/>
                  </a:srgbClr>
                </a:gs>
                <a:gs pos="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 dirty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3793694" y="1146325"/>
              <a:ext cx="1306026" cy="1177527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85000"/>
                  </a:srgbClr>
                </a:gs>
                <a:gs pos="0">
                  <a:srgbClr val="FFFFFF">
                    <a:lumMod val="95000"/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 dirty="0">
                <a:solidFill>
                  <a:prstClr val="black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68017" y="2972525"/>
            <a:ext cx="1673491" cy="1508843"/>
            <a:chOff x="726013" y="2229394"/>
            <a:chExt cx="1255118" cy="1131632"/>
          </a:xfrm>
        </p:grpSpPr>
        <p:grpSp>
          <p:nvGrpSpPr>
            <p:cNvPr id="54" name="组合 53"/>
            <p:cNvGrpSpPr/>
            <p:nvPr/>
          </p:nvGrpSpPr>
          <p:grpSpPr>
            <a:xfrm>
              <a:off x="726013" y="2229394"/>
              <a:ext cx="1255118" cy="113163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5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itchFamily="34" charset="-122"/>
                </a:endParaRPr>
              </a:p>
            </p:txBody>
          </p:sp>
          <p:sp>
            <p:nvSpPr>
              <p:cNvPr id="57" name="Freeform 5"/>
              <p:cNvSpPr>
                <a:spLocks/>
              </p:cNvSpPr>
              <p:nvPr/>
            </p:nvSpPr>
            <p:spPr bwMode="auto">
              <a:xfrm>
                <a:off x="3779839" y="1167998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微软雅黑" pitchFamily="34" charset="-122"/>
                </a:endParaRPr>
              </a:p>
            </p:txBody>
          </p:sp>
        </p:grpSp>
        <p:sp>
          <p:nvSpPr>
            <p:cNvPr id="55" name="TextBox 20"/>
            <p:cNvSpPr txBox="1"/>
            <p:nvPr/>
          </p:nvSpPr>
          <p:spPr>
            <a:xfrm>
              <a:off x="942786" y="2548989"/>
              <a:ext cx="822340" cy="4923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sz="2133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项目</a:t>
              </a:r>
              <a:endParaRPr lang="en-US" altLang="zh-CN" sz="21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133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产生背景</a:t>
              </a:r>
            </a:p>
          </p:txBody>
        </p:sp>
      </p:grpSp>
      <p:sp>
        <p:nvSpPr>
          <p:cNvPr id="58" name="TextBox 21"/>
          <p:cNvSpPr txBox="1"/>
          <p:nvPr/>
        </p:nvSpPr>
        <p:spPr>
          <a:xfrm>
            <a:off x="7482364" y="1969152"/>
            <a:ext cx="293411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33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TextBox 22"/>
          <p:cNvSpPr txBox="1"/>
          <p:nvPr/>
        </p:nvSpPr>
        <p:spPr>
          <a:xfrm>
            <a:off x="8058428" y="3355908"/>
            <a:ext cx="293411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33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Box 23"/>
          <p:cNvSpPr txBox="1"/>
          <p:nvPr/>
        </p:nvSpPr>
        <p:spPr>
          <a:xfrm>
            <a:off x="7411223" y="4841660"/>
            <a:ext cx="2934117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1333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333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24"/>
          <p:cNvSpPr txBox="1"/>
          <p:nvPr/>
        </p:nvSpPr>
        <p:spPr>
          <a:xfrm>
            <a:off x="4104209" y="2809963"/>
            <a:ext cx="2336148" cy="1867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867" dirty="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867" dirty="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grpSp>
        <p:nvGrpSpPr>
          <p:cNvPr id="93" name="组合 92"/>
          <p:cNvGrpSpPr/>
          <p:nvPr/>
        </p:nvGrpSpPr>
        <p:grpSpPr>
          <a:xfrm>
            <a:off x="6138295" y="1538176"/>
            <a:ext cx="1121192" cy="971355"/>
            <a:chOff x="4603721" y="1153632"/>
            <a:chExt cx="840894" cy="728516"/>
          </a:xfrm>
        </p:grpSpPr>
        <p:grpSp>
          <p:nvGrpSpPr>
            <p:cNvPr id="94" name="组合 93"/>
            <p:cNvGrpSpPr/>
            <p:nvPr/>
          </p:nvGrpSpPr>
          <p:grpSpPr>
            <a:xfrm>
              <a:off x="4608717" y="1153632"/>
              <a:ext cx="808014" cy="728516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9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95" name="TextBox 72"/>
            <p:cNvSpPr txBox="1"/>
            <p:nvPr/>
          </p:nvSpPr>
          <p:spPr>
            <a:xfrm>
              <a:off x="4603721" y="1225319"/>
              <a:ext cx="840894" cy="430840"/>
            </a:xfrm>
            <a:prstGeom prst="rect">
              <a:avLst/>
            </a:prstGeom>
            <a:no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ern="0">
                  <a:solidFill>
                    <a:prstClr val="black"/>
                  </a:solidFill>
                  <a:ea typeface="微软雅黑" pitchFamily="34" charset="-122"/>
                </a:defRPr>
              </a:lvl1pPr>
            </a:lstStyle>
            <a:p>
              <a:pPr algn="ctr"/>
              <a:r>
                <a:rPr lang="en-US" altLang="zh-CN" sz="4000" dirty="0"/>
                <a:t>01</a:t>
              </a:r>
              <a:endParaRPr lang="zh-CN" altLang="en-US" sz="4000" dirty="0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728608" y="3186999"/>
            <a:ext cx="1121192" cy="971355"/>
            <a:chOff x="4603721" y="1153632"/>
            <a:chExt cx="840894" cy="728516"/>
          </a:xfrm>
        </p:grpSpPr>
        <p:grpSp>
          <p:nvGrpSpPr>
            <p:cNvPr id="99" name="组合 98"/>
            <p:cNvGrpSpPr/>
            <p:nvPr/>
          </p:nvGrpSpPr>
          <p:grpSpPr>
            <a:xfrm>
              <a:off x="4608717" y="1153632"/>
              <a:ext cx="808014" cy="728516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0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02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00" name="TextBox 72"/>
            <p:cNvSpPr txBox="1"/>
            <p:nvPr/>
          </p:nvSpPr>
          <p:spPr>
            <a:xfrm>
              <a:off x="4603721" y="1301758"/>
              <a:ext cx="840894" cy="430840"/>
            </a:xfrm>
            <a:prstGeom prst="rect">
              <a:avLst/>
            </a:prstGeom>
            <a:no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ern="0">
                  <a:solidFill>
                    <a:prstClr val="black"/>
                  </a:solidFill>
                  <a:ea typeface="微软雅黑" pitchFamily="34" charset="-122"/>
                </a:defRPr>
              </a:lvl1pPr>
            </a:lstStyle>
            <a:p>
              <a:pPr algn="ctr"/>
              <a:r>
                <a:rPr lang="en-US" altLang="zh-CN" sz="4000" dirty="0"/>
                <a:t>02</a:t>
              </a:r>
              <a:endParaRPr lang="zh-CN" altLang="en-US" sz="4000" dirty="0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138295" y="4882267"/>
            <a:ext cx="1121192" cy="971355"/>
            <a:chOff x="4603721" y="1153632"/>
            <a:chExt cx="840894" cy="72851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4608717" y="1153632"/>
              <a:ext cx="808014" cy="728516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0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10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4000" kern="0" dirty="0">
                  <a:solidFill>
                    <a:prstClr val="black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05" name="TextBox 72"/>
            <p:cNvSpPr txBox="1"/>
            <p:nvPr/>
          </p:nvSpPr>
          <p:spPr>
            <a:xfrm>
              <a:off x="4603721" y="1301758"/>
              <a:ext cx="840894" cy="430840"/>
            </a:xfrm>
            <a:prstGeom prst="rect">
              <a:avLst/>
            </a:prstGeom>
            <a:no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ern="0">
                  <a:solidFill>
                    <a:prstClr val="black"/>
                  </a:solidFill>
                  <a:ea typeface="微软雅黑" pitchFamily="34" charset="-122"/>
                </a:defRPr>
              </a:lvl1pPr>
            </a:lstStyle>
            <a:p>
              <a:pPr algn="ctr"/>
              <a:r>
                <a:rPr lang="en-US" altLang="zh-CN" sz="4000" dirty="0"/>
                <a:t>03</a:t>
              </a:r>
              <a:endParaRPr lang="zh-CN" altLang="en-US" sz="4000" dirty="0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39" y="364136"/>
            <a:ext cx="7663244" cy="13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  <p:bldP spid="59" grpId="0"/>
      <p:bldP spid="91" grpId="0"/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323907" y="3725781"/>
            <a:ext cx="354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PART</a:t>
            </a:r>
            <a:r>
              <a:rPr kumimoji="1" lang="zh-CN" altLang="en-US" sz="4000" b="1" dirty="0">
                <a:solidFill>
                  <a:srgbClr val="323232"/>
                </a:solidFill>
                <a:cs typeface="Arial Black"/>
              </a:rPr>
              <a:t> </a:t>
            </a:r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FOUR</a:t>
            </a:r>
            <a:endParaRPr kumimoji="1" lang="zh-CN" altLang="en-US" sz="4000" b="1" dirty="0">
              <a:solidFill>
                <a:srgbClr val="323232"/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57011" y="433311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4800" b="1" dirty="0">
                <a:solidFill>
                  <a:srgbClr val="323232"/>
                </a:solidFill>
                <a:latin typeface="Microsoft YaHei"/>
                <a:cs typeface="Microsoft YaHei"/>
              </a:rPr>
              <a:t>公司未来规划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001595" y="1353152"/>
            <a:ext cx="2244910" cy="2024042"/>
            <a:chOff x="5001595" y="1353152"/>
            <a:chExt cx="2244910" cy="2024042"/>
          </a:xfrm>
        </p:grpSpPr>
        <p:grpSp>
          <p:nvGrpSpPr>
            <p:cNvPr id="16" name="组合 15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28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29" name="KSO_Shape"/>
            <p:cNvSpPr>
              <a:spLocks/>
            </p:cNvSpPr>
            <p:nvPr/>
          </p:nvSpPr>
          <p:spPr bwMode="auto">
            <a:xfrm>
              <a:off x="5514285" y="1848038"/>
              <a:ext cx="1207150" cy="1030442"/>
            </a:xfrm>
            <a:custGeom>
              <a:avLst/>
              <a:gdLst>
                <a:gd name="T0" fmla="*/ 175713297 w 4097"/>
                <a:gd name="T1" fmla="*/ 71089403 h 3497"/>
                <a:gd name="T2" fmla="*/ 33597902 w 4097"/>
                <a:gd name="T3" fmla="*/ 71089403 h 3497"/>
                <a:gd name="T4" fmla="*/ 423256757 w 4097"/>
                <a:gd name="T5" fmla="*/ 139474091 h 3497"/>
                <a:gd name="T6" fmla="*/ 372859684 w 4097"/>
                <a:gd name="T7" fmla="*/ 216358747 h 3497"/>
                <a:gd name="T8" fmla="*/ 297747197 w 4097"/>
                <a:gd name="T9" fmla="*/ 139474091 h 3497"/>
                <a:gd name="T10" fmla="*/ 502231138 w 4097"/>
                <a:gd name="T11" fmla="*/ 428853992 h 3497"/>
                <a:gd name="T12" fmla="*/ 423256757 w 4097"/>
                <a:gd name="T13" fmla="*/ 139474091 h 3497"/>
                <a:gd name="T14" fmla="*/ 254687678 w 4097"/>
                <a:gd name="T15" fmla="*/ 98906881 h 3497"/>
                <a:gd name="T16" fmla="*/ 254687678 w 4097"/>
                <a:gd name="T17" fmla="*/ 327242836 h 3497"/>
                <a:gd name="T18" fmla="*/ 184402447 w 4097"/>
                <a:gd name="T19" fmla="*/ 160916703 h 3497"/>
                <a:gd name="T20" fmla="*/ 0 w 4097"/>
                <a:gd name="T21" fmla="*/ 369934708 h 3497"/>
                <a:gd name="T22" fmla="*/ 19116131 w 4097"/>
                <a:gd name="T23" fmla="*/ 675348230 h 3497"/>
                <a:gd name="T24" fmla="*/ 90752959 w 4097"/>
                <a:gd name="T25" fmla="*/ 548044259 h 3497"/>
                <a:gd name="T26" fmla="*/ 143080758 w 4097"/>
                <a:gd name="T27" fmla="*/ 528147135 h 3497"/>
                <a:gd name="T28" fmla="*/ 194249858 w 4097"/>
                <a:gd name="T29" fmla="*/ 674961968 h 3497"/>
                <a:gd name="T30" fmla="*/ 135936541 w 4097"/>
                <a:gd name="T31" fmla="*/ 385582067 h 3497"/>
                <a:gd name="T32" fmla="*/ 165865446 w 4097"/>
                <a:gd name="T33" fmla="*/ 356992065 h 3497"/>
                <a:gd name="T34" fmla="*/ 254687678 w 4097"/>
                <a:gd name="T35" fmla="*/ 455319332 h 3497"/>
                <a:gd name="T36" fmla="*/ 271293512 w 4097"/>
                <a:gd name="T37" fmla="*/ 471739216 h 3497"/>
                <a:gd name="T38" fmla="*/ 542780360 w 4097"/>
                <a:gd name="T39" fmla="*/ 471739216 h 3497"/>
                <a:gd name="T40" fmla="*/ 542780360 w 4097"/>
                <a:gd name="T41" fmla="*/ 379980165 h 3497"/>
                <a:gd name="T42" fmla="*/ 631988386 w 4097"/>
                <a:gd name="T43" fmla="*/ 286096012 h 3497"/>
                <a:gd name="T44" fmla="*/ 566337515 w 4097"/>
                <a:gd name="T45" fmla="*/ 506124911 h 3497"/>
                <a:gd name="T46" fmla="*/ 646277260 w 4097"/>
                <a:gd name="T47" fmla="*/ 668973364 h 3497"/>
                <a:gd name="T48" fmla="*/ 703239419 w 4097"/>
                <a:gd name="T49" fmla="*/ 468648678 h 3497"/>
                <a:gd name="T50" fmla="*/ 791095848 w 4097"/>
                <a:gd name="T51" fmla="*/ 669166715 h 3497"/>
                <a:gd name="T52" fmla="*/ 763483903 w 4097"/>
                <a:gd name="T53" fmla="*/ 170189195 h 3497"/>
                <a:gd name="T54" fmla="*/ 577536523 w 4097"/>
                <a:gd name="T55" fmla="*/ 289572813 h 3497"/>
                <a:gd name="T56" fmla="*/ 542780360 w 4097"/>
                <a:gd name="T57" fmla="*/ 115520115 h 3497"/>
                <a:gd name="T58" fmla="*/ 526367423 w 4097"/>
                <a:gd name="T59" fmla="*/ 98906881 h 3497"/>
                <a:gd name="T60" fmla="*/ 674082541 w 4097"/>
                <a:gd name="T61" fmla="*/ 15261096 h 3497"/>
                <a:gd name="T62" fmla="*/ 674082541 w 4097"/>
                <a:gd name="T63" fmla="*/ 153383050 h 3497"/>
                <a:gd name="T64" fmla="*/ 674082541 w 4097"/>
                <a:gd name="T65" fmla="*/ 15261096 h 34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97" h="3497">
                  <a:moveTo>
                    <a:pt x="542" y="0"/>
                  </a:moveTo>
                  <a:cubicBezTo>
                    <a:pt x="745" y="0"/>
                    <a:pt x="910" y="165"/>
                    <a:pt x="910" y="368"/>
                  </a:cubicBezTo>
                  <a:cubicBezTo>
                    <a:pt x="910" y="571"/>
                    <a:pt x="745" y="736"/>
                    <a:pt x="542" y="736"/>
                  </a:cubicBezTo>
                  <a:cubicBezTo>
                    <a:pt x="339" y="736"/>
                    <a:pt x="174" y="571"/>
                    <a:pt x="174" y="368"/>
                  </a:cubicBezTo>
                  <a:cubicBezTo>
                    <a:pt x="174" y="165"/>
                    <a:pt x="339" y="0"/>
                    <a:pt x="542" y="0"/>
                  </a:cubicBezTo>
                  <a:close/>
                  <a:moveTo>
                    <a:pt x="2192" y="722"/>
                  </a:moveTo>
                  <a:cubicBezTo>
                    <a:pt x="2192" y="1120"/>
                    <a:pt x="2192" y="1120"/>
                    <a:pt x="2192" y="1120"/>
                  </a:cubicBezTo>
                  <a:cubicBezTo>
                    <a:pt x="1931" y="1120"/>
                    <a:pt x="1931" y="1120"/>
                    <a:pt x="1931" y="1120"/>
                  </a:cubicBezTo>
                  <a:cubicBezTo>
                    <a:pt x="1931" y="722"/>
                    <a:pt x="1931" y="722"/>
                    <a:pt x="1931" y="722"/>
                  </a:cubicBezTo>
                  <a:cubicBezTo>
                    <a:pt x="1542" y="722"/>
                    <a:pt x="1542" y="722"/>
                    <a:pt x="1542" y="722"/>
                  </a:cubicBezTo>
                  <a:cubicBezTo>
                    <a:pt x="1542" y="2220"/>
                    <a:pt x="1542" y="2220"/>
                    <a:pt x="1542" y="2220"/>
                  </a:cubicBezTo>
                  <a:cubicBezTo>
                    <a:pt x="2601" y="2220"/>
                    <a:pt x="2601" y="2220"/>
                    <a:pt x="2601" y="2220"/>
                  </a:cubicBezTo>
                  <a:cubicBezTo>
                    <a:pt x="2601" y="722"/>
                    <a:pt x="2601" y="722"/>
                    <a:pt x="2601" y="722"/>
                  </a:cubicBezTo>
                  <a:cubicBezTo>
                    <a:pt x="2192" y="722"/>
                    <a:pt x="2192" y="722"/>
                    <a:pt x="2192" y="722"/>
                  </a:cubicBezTo>
                  <a:close/>
                  <a:moveTo>
                    <a:pt x="1405" y="512"/>
                  </a:moveTo>
                  <a:cubicBezTo>
                    <a:pt x="1319" y="512"/>
                    <a:pt x="1319" y="512"/>
                    <a:pt x="1319" y="512"/>
                  </a:cubicBezTo>
                  <a:cubicBezTo>
                    <a:pt x="1319" y="598"/>
                    <a:pt x="1319" y="598"/>
                    <a:pt x="1319" y="598"/>
                  </a:cubicBezTo>
                  <a:cubicBezTo>
                    <a:pt x="1319" y="1694"/>
                    <a:pt x="1319" y="1694"/>
                    <a:pt x="1319" y="1694"/>
                  </a:cubicBezTo>
                  <a:cubicBezTo>
                    <a:pt x="1107" y="1550"/>
                    <a:pt x="1107" y="1550"/>
                    <a:pt x="1107" y="1550"/>
                  </a:cubicBezTo>
                  <a:cubicBezTo>
                    <a:pt x="955" y="833"/>
                    <a:pt x="955" y="833"/>
                    <a:pt x="955" y="833"/>
                  </a:cubicBezTo>
                  <a:cubicBezTo>
                    <a:pt x="67" y="825"/>
                    <a:pt x="67" y="825"/>
                    <a:pt x="67" y="825"/>
                  </a:cubicBezTo>
                  <a:cubicBezTo>
                    <a:pt x="0" y="1915"/>
                    <a:pt x="0" y="1915"/>
                    <a:pt x="0" y="1915"/>
                  </a:cubicBezTo>
                  <a:cubicBezTo>
                    <a:pt x="89" y="2707"/>
                    <a:pt x="89" y="2707"/>
                    <a:pt x="89" y="2707"/>
                  </a:cubicBezTo>
                  <a:cubicBezTo>
                    <a:pt x="99" y="3496"/>
                    <a:pt x="99" y="3496"/>
                    <a:pt x="99" y="3496"/>
                  </a:cubicBezTo>
                  <a:cubicBezTo>
                    <a:pt x="314" y="3494"/>
                    <a:pt x="314" y="3494"/>
                    <a:pt x="314" y="3494"/>
                  </a:cubicBezTo>
                  <a:cubicBezTo>
                    <a:pt x="470" y="2837"/>
                    <a:pt x="470" y="2837"/>
                    <a:pt x="470" y="2837"/>
                  </a:cubicBezTo>
                  <a:cubicBezTo>
                    <a:pt x="455" y="2345"/>
                    <a:pt x="455" y="2345"/>
                    <a:pt x="455" y="2345"/>
                  </a:cubicBezTo>
                  <a:cubicBezTo>
                    <a:pt x="741" y="2734"/>
                    <a:pt x="741" y="2734"/>
                    <a:pt x="741" y="2734"/>
                  </a:cubicBezTo>
                  <a:cubicBezTo>
                    <a:pt x="782" y="3497"/>
                    <a:pt x="782" y="3497"/>
                    <a:pt x="782" y="3497"/>
                  </a:cubicBezTo>
                  <a:cubicBezTo>
                    <a:pt x="1006" y="3494"/>
                    <a:pt x="1006" y="3494"/>
                    <a:pt x="1006" y="3494"/>
                  </a:cubicBezTo>
                  <a:cubicBezTo>
                    <a:pt x="1116" y="2612"/>
                    <a:pt x="1116" y="2612"/>
                    <a:pt x="1116" y="2612"/>
                  </a:cubicBezTo>
                  <a:cubicBezTo>
                    <a:pt x="704" y="1996"/>
                    <a:pt x="704" y="1996"/>
                    <a:pt x="704" y="1996"/>
                  </a:cubicBezTo>
                  <a:cubicBezTo>
                    <a:pt x="767" y="1441"/>
                    <a:pt x="767" y="1441"/>
                    <a:pt x="767" y="1441"/>
                  </a:cubicBezTo>
                  <a:cubicBezTo>
                    <a:pt x="859" y="1848"/>
                    <a:pt x="859" y="1848"/>
                    <a:pt x="859" y="1848"/>
                  </a:cubicBezTo>
                  <a:cubicBezTo>
                    <a:pt x="1319" y="1954"/>
                    <a:pt x="1319" y="1954"/>
                    <a:pt x="1319" y="1954"/>
                  </a:cubicBezTo>
                  <a:cubicBezTo>
                    <a:pt x="1319" y="2357"/>
                    <a:pt x="1319" y="2357"/>
                    <a:pt x="1319" y="2357"/>
                  </a:cubicBezTo>
                  <a:cubicBezTo>
                    <a:pt x="1319" y="2442"/>
                    <a:pt x="1319" y="2442"/>
                    <a:pt x="1319" y="2442"/>
                  </a:cubicBezTo>
                  <a:cubicBezTo>
                    <a:pt x="1405" y="2442"/>
                    <a:pt x="1405" y="2442"/>
                    <a:pt x="1405" y="2442"/>
                  </a:cubicBezTo>
                  <a:cubicBezTo>
                    <a:pt x="2726" y="2442"/>
                    <a:pt x="2726" y="2442"/>
                    <a:pt x="2726" y="2442"/>
                  </a:cubicBezTo>
                  <a:cubicBezTo>
                    <a:pt x="2811" y="2442"/>
                    <a:pt x="2811" y="2442"/>
                    <a:pt x="2811" y="2442"/>
                  </a:cubicBezTo>
                  <a:cubicBezTo>
                    <a:pt x="2811" y="2357"/>
                    <a:pt x="2811" y="2357"/>
                    <a:pt x="2811" y="2357"/>
                  </a:cubicBezTo>
                  <a:cubicBezTo>
                    <a:pt x="2811" y="1967"/>
                    <a:pt x="2811" y="1967"/>
                    <a:pt x="2811" y="1967"/>
                  </a:cubicBezTo>
                  <a:cubicBezTo>
                    <a:pt x="3165" y="1735"/>
                    <a:pt x="3165" y="1735"/>
                    <a:pt x="3165" y="1735"/>
                  </a:cubicBezTo>
                  <a:cubicBezTo>
                    <a:pt x="3273" y="1481"/>
                    <a:pt x="3273" y="1481"/>
                    <a:pt x="3273" y="1481"/>
                  </a:cubicBezTo>
                  <a:cubicBezTo>
                    <a:pt x="3392" y="2054"/>
                    <a:pt x="3392" y="2054"/>
                    <a:pt x="3392" y="2054"/>
                  </a:cubicBezTo>
                  <a:cubicBezTo>
                    <a:pt x="2933" y="2620"/>
                    <a:pt x="2933" y="2620"/>
                    <a:pt x="2933" y="2620"/>
                  </a:cubicBezTo>
                  <a:cubicBezTo>
                    <a:pt x="3130" y="3459"/>
                    <a:pt x="3130" y="3459"/>
                    <a:pt x="3130" y="3459"/>
                  </a:cubicBezTo>
                  <a:cubicBezTo>
                    <a:pt x="3347" y="3463"/>
                    <a:pt x="3347" y="3463"/>
                    <a:pt x="3347" y="3463"/>
                  </a:cubicBezTo>
                  <a:cubicBezTo>
                    <a:pt x="3298" y="2738"/>
                    <a:pt x="3298" y="2738"/>
                    <a:pt x="3298" y="2738"/>
                  </a:cubicBezTo>
                  <a:cubicBezTo>
                    <a:pt x="3642" y="2426"/>
                    <a:pt x="3642" y="2426"/>
                    <a:pt x="3642" y="2426"/>
                  </a:cubicBezTo>
                  <a:cubicBezTo>
                    <a:pt x="3816" y="3461"/>
                    <a:pt x="3816" y="3461"/>
                    <a:pt x="3816" y="3461"/>
                  </a:cubicBezTo>
                  <a:cubicBezTo>
                    <a:pt x="4097" y="3464"/>
                    <a:pt x="4097" y="3464"/>
                    <a:pt x="4097" y="3464"/>
                  </a:cubicBezTo>
                  <a:cubicBezTo>
                    <a:pt x="4048" y="2263"/>
                    <a:pt x="4048" y="2263"/>
                    <a:pt x="4048" y="2263"/>
                  </a:cubicBezTo>
                  <a:cubicBezTo>
                    <a:pt x="3954" y="881"/>
                    <a:pt x="3954" y="881"/>
                    <a:pt x="3954" y="881"/>
                  </a:cubicBezTo>
                  <a:cubicBezTo>
                    <a:pt x="3090" y="888"/>
                    <a:pt x="3090" y="888"/>
                    <a:pt x="3090" y="888"/>
                  </a:cubicBezTo>
                  <a:cubicBezTo>
                    <a:pt x="2991" y="1499"/>
                    <a:pt x="2991" y="1499"/>
                    <a:pt x="2991" y="1499"/>
                  </a:cubicBezTo>
                  <a:cubicBezTo>
                    <a:pt x="2811" y="1700"/>
                    <a:pt x="2811" y="1700"/>
                    <a:pt x="2811" y="1700"/>
                  </a:cubicBezTo>
                  <a:cubicBezTo>
                    <a:pt x="2811" y="598"/>
                    <a:pt x="2811" y="598"/>
                    <a:pt x="2811" y="598"/>
                  </a:cubicBezTo>
                  <a:cubicBezTo>
                    <a:pt x="2811" y="512"/>
                    <a:pt x="2811" y="512"/>
                    <a:pt x="2811" y="512"/>
                  </a:cubicBezTo>
                  <a:cubicBezTo>
                    <a:pt x="2726" y="512"/>
                    <a:pt x="2726" y="512"/>
                    <a:pt x="2726" y="512"/>
                  </a:cubicBezTo>
                  <a:cubicBezTo>
                    <a:pt x="1405" y="512"/>
                    <a:pt x="1405" y="512"/>
                    <a:pt x="1405" y="512"/>
                  </a:cubicBezTo>
                  <a:close/>
                  <a:moveTo>
                    <a:pt x="3491" y="79"/>
                  </a:moveTo>
                  <a:cubicBezTo>
                    <a:pt x="3689" y="79"/>
                    <a:pt x="3849" y="239"/>
                    <a:pt x="3849" y="437"/>
                  </a:cubicBezTo>
                  <a:cubicBezTo>
                    <a:pt x="3849" y="634"/>
                    <a:pt x="3689" y="794"/>
                    <a:pt x="3491" y="794"/>
                  </a:cubicBezTo>
                  <a:cubicBezTo>
                    <a:pt x="3294" y="794"/>
                    <a:pt x="3134" y="634"/>
                    <a:pt x="3134" y="437"/>
                  </a:cubicBezTo>
                  <a:cubicBezTo>
                    <a:pt x="3134" y="239"/>
                    <a:pt x="3294" y="79"/>
                    <a:pt x="3491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41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  <p:cxnSp>
        <p:nvCxnSpPr>
          <p:cNvPr id="43" name="肘形连接符 42"/>
          <p:cNvCxnSpPr/>
          <p:nvPr/>
        </p:nvCxnSpPr>
        <p:spPr>
          <a:xfrm flipH="1" flipV="1">
            <a:off x="6390906" y="1937446"/>
            <a:ext cx="3231738" cy="545880"/>
          </a:xfrm>
          <a:prstGeom prst="bentConnector3">
            <a:avLst>
              <a:gd name="adj1" fmla="val 218"/>
            </a:avLst>
          </a:prstGeom>
          <a:ln w="1905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肘形连接符 43"/>
          <p:cNvCxnSpPr/>
          <p:nvPr/>
        </p:nvCxnSpPr>
        <p:spPr>
          <a:xfrm flipH="1">
            <a:off x="6390906" y="5606801"/>
            <a:ext cx="3231738" cy="545880"/>
          </a:xfrm>
          <a:prstGeom prst="bentConnector3">
            <a:avLst>
              <a:gd name="adj1" fmla="val 218"/>
            </a:avLst>
          </a:prstGeom>
          <a:ln w="1905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44"/>
          <p:cNvCxnSpPr/>
          <p:nvPr/>
        </p:nvCxnSpPr>
        <p:spPr>
          <a:xfrm flipV="1">
            <a:off x="2504321" y="1937446"/>
            <a:ext cx="3218714" cy="545880"/>
          </a:xfrm>
          <a:prstGeom prst="bentConnector3">
            <a:avLst>
              <a:gd name="adj1" fmla="val 218"/>
            </a:avLst>
          </a:prstGeom>
          <a:ln w="1905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连接符 45"/>
          <p:cNvCxnSpPr/>
          <p:nvPr/>
        </p:nvCxnSpPr>
        <p:spPr>
          <a:xfrm>
            <a:off x="2504321" y="5606801"/>
            <a:ext cx="3218714" cy="545880"/>
          </a:xfrm>
          <a:prstGeom prst="bentConnector3">
            <a:avLst>
              <a:gd name="adj1" fmla="val 218"/>
            </a:avLst>
          </a:prstGeom>
          <a:ln w="1905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5"/>
          <p:cNvSpPr txBox="1"/>
          <p:nvPr/>
        </p:nvSpPr>
        <p:spPr>
          <a:xfrm>
            <a:off x="2877647" y="5354349"/>
            <a:ext cx="2797896" cy="70531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48" name="文本框 6"/>
          <p:cNvSpPr txBox="1"/>
          <p:nvPr/>
        </p:nvSpPr>
        <p:spPr>
          <a:xfrm>
            <a:off x="3369253" y="6174958"/>
            <a:ext cx="1210430" cy="40020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时间管理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1807655" y="4242854"/>
            <a:ext cx="1345614" cy="1346101"/>
            <a:chOff x="1854558" y="3854906"/>
            <a:chExt cx="1403797" cy="1403797"/>
          </a:xfrm>
        </p:grpSpPr>
        <p:sp>
          <p:nvSpPr>
            <p:cNvPr id="50" name="椭圆 49"/>
            <p:cNvSpPr/>
            <p:nvPr/>
          </p:nvSpPr>
          <p:spPr>
            <a:xfrm>
              <a:off x="1854558" y="3854906"/>
              <a:ext cx="1403797" cy="140379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2340694" y="4217787"/>
              <a:ext cx="392888" cy="661931"/>
              <a:chOff x="6982613" y="4660429"/>
              <a:chExt cx="292099" cy="492124"/>
            </a:xfrm>
            <a:solidFill>
              <a:schemeClr val="bg1">
                <a:lumMod val="95000"/>
              </a:schemeClr>
            </a:solidFill>
          </p:grpSpPr>
          <p:sp>
            <p:nvSpPr>
              <p:cNvPr id="52" name="Freeform 15"/>
              <p:cNvSpPr>
                <a:spLocks noEditPoints="1"/>
              </p:cNvSpPr>
              <p:nvPr/>
            </p:nvSpPr>
            <p:spPr bwMode="auto">
              <a:xfrm>
                <a:off x="6982613" y="4660429"/>
                <a:ext cx="292099" cy="492124"/>
              </a:xfrm>
              <a:custGeom>
                <a:avLst/>
                <a:gdLst>
                  <a:gd name="T0" fmla="*/ 0 w 166"/>
                  <a:gd name="T1" fmla="*/ 444500 h 280"/>
                  <a:gd name="T2" fmla="*/ 263525 w 166"/>
                  <a:gd name="T3" fmla="*/ 444500 h 280"/>
                  <a:gd name="T4" fmla="*/ 263525 w 166"/>
                  <a:gd name="T5" fmla="*/ 425450 h 280"/>
                  <a:gd name="T6" fmla="*/ 263525 w 166"/>
                  <a:gd name="T7" fmla="*/ 425450 h 280"/>
                  <a:gd name="T8" fmla="*/ 260350 w 166"/>
                  <a:gd name="T9" fmla="*/ 419100 h 280"/>
                  <a:gd name="T10" fmla="*/ 254000 w 166"/>
                  <a:gd name="T11" fmla="*/ 415925 h 280"/>
                  <a:gd name="T12" fmla="*/ 9525 w 166"/>
                  <a:gd name="T13" fmla="*/ 415925 h 280"/>
                  <a:gd name="T14" fmla="*/ 9525 w 166"/>
                  <a:gd name="T15" fmla="*/ 415925 h 280"/>
                  <a:gd name="T16" fmla="*/ 3175 w 166"/>
                  <a:gd name="T17" fmla="*/ 419100 h 280"/>
                  <a:gd name="T18" fmla="*/ 0 w 166"/>
                  <a:gd name="T19" fmla="*/ 425450 h 280"/>
                  <a:gd name="T20" fmla="*/ 0 w 166"/>
                  <a:gd name="T21" fmla="*/ 444500 h 280"/>
                  <a:gd name="T22" fmla="*/ 0 w 166"/>
                  <a:gd name="T23" fmla="*/ 444500 h 280"/>
                  <a:gd name="T24" fmla="*/ 0 w 166"/>
                  <a:gd name="T25" fmla="*/ 0 h 280"/>
                  <a:gd name="T26" fmla="*/ 263525 w 166"/>
                  <a:gd name="T27" fmla="*/ 0 h 280"/>
                  <a:gd name="T28" fmla="*/ 263525 w 166"/>
                  <a:gd name="T29" fmla="*/ 19050 h 280"/>
                  <a:gd name="T30" fmla="*/ 263525 w 166"/>
                  <a:gd name="T31" fmla="*/ 19050 h 280"/>
                  <a:gd name="T32" fmla="*/ 260350 w 166"/>
                  <a:gd name="T33" fmla="*/ 25400 h 280"/>
                  <a:gd name="T34" fmla="*/ 254000 w 166"/>
                  <a:gd name="T35" fmla="*/ 28575 h 280"/>
                  <a:gd name="T36" fmla="*/ 9525 w 166"/>
                  <a:gd name="T37" fmla="*/ 28575 h 280"/>
                  <a:gd name="T38" fmla="*/ 9525 w 166"/>
                  <a:gd name="T39" fmla="*/ 28575 h 280"/>
                  <a:gd name="T40" fmla="*/ 3175 w 166"/>
                  <a:gd name="T41" fmla="*/ 25400 h 280"/>
                  <a:gd name="T42" fmla="*/ 0 w 166"/>
                  <a:gd name="T43" fmla="*/ 19050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16"/>
              <p:cNvSpPr>
                <a:spLocks noEditPoints="1"/>
              </p:cNvSpPr>
              <p:nvPr/>
            </p:nvSpPr>
            <p:spPr bwMode="auto">
              <a:xfrm>
                <a:off x="7006425" y="4706468"/>
                <a:ext cx="244476" cy="400050"/>
              </a:xfrm>
              <a:custGeom>
                <a:avLst/>
                <a:gdLst>
                  <a:gd name="T0" fmla="*/ 22225 w 138"/>
                  <a:gd name="T1" fmla="*/ 79375 h 228"/>
                  <a:gd name="T2" fmla="*/ 22225 w 138"/>
                  <a:gd name="T3" fmla="*/ 92075 h 228"/>
                  <a:gd name="T4" fmla="*/ 31750 w 138"/>
                  <a:gd name="T5" fmla="*/ 111125 h 228"/>
                  <a:gd name="T6" fmla="*/ 76200 w 138"/>
                  <a:gd name="T7" fmla="*/ 152400 h 228"/>
                  <a:gd name="T8" fmla="*/ 88900 w 138"/>
                  <a:gd name="T9" fmla="*/ 165100 h 228"/>
                  <a:gd name="T10" fmla="*/ 92075 w 138"/>
                  <a:gd name="T11" fmla="*/ 180975 h 228"/>
                  <a:gd name="T12" fmla="*/ 76200 w 138"/>
                  <a:gd name="T13" fmla="*/ 209550 h 228"/>
                  <a:gd name="T14" fmla="*/ 38100 w 138"/>
                  <a:gd name="T15" fmla="*/ 241300 h 228"/>
                  <a:gd name="T16" fmla="*/ 25400 w 138"/>
                  <a:gd name="T17" fmla="*/ 257175 h 228"/>
                  <a:gd name="T18" fmla="*/ 22225 w 138"/>
                  <a:gd name="T19" fmla="*/ 279400 h 228"/>
                  <a:gd name="T20" fmla="*/ 0 w 138"/>
                  <a:gd name="T21" fmla="*/ 361950 h 228"/>
                  <a:gd name="T22" fmla="*/ 0 w 138"/>
                  <a:gd name="T23" fmla="*/ 273050 h 228"/>
                  <a:gd name="T24" fmla="*/ 3175 w 138"/>
                  <a:gd name="T25" fmla="*/ 244475 h 228"/>
                  <a:gd name="T26" fmla="*/ 22225 w 138"/>
                  <a:gd name="T27" fmla="*/ 225425 h 228"/>
                  <a:gd name="T28" fmla="*/ 57150 w 138"/>
                  <a:gd name="T29" fmla="*/ 193675 h 228"/>
                  <a:gd name="T30" fmla="*/ 66675 w 138"/>
                  <a:gd name="T31" fmla="*/ 180975 h 228"/>
                  <a:gd name="T32" fmla="*/ 57150 w 138"/>
                  <a:gd name="T33" fmla="*/ 168275 h 228"/>
                  <a:gd name="T34" fmla="*/ 22225 w 138"/>
                  <a:gd name="T35" fmla="*/ 136525 h 228"/>
                  <a:gd name="T36" fmla="*/ 3175 w 138"/>
                  <a:gd name="T37" fmla="*/ 114300 h 228"/>
                  <a:gd name="T38" fmla="*/ 0 w 138"/>
                  <a:gd name="T39" fmla="*/ 88900 h 228"/>
                  <a:gd name="T40" fmla="*/ 22225 w 138"/>
                  <a:gd name="T41" fmla="*/ 0 h 228"/>
                  <a:gd name="T42" fmla="*/ 196850 w 138"/>
                  <a:gd name="T43" fmla="*/ 361950 h 228"/>
                  <a:gd name="T44" fmla="*/ 196850 w 138"/>
                  <a:gd name="T45" fmla="*/ 279400 h 228"/>
                  <a:gd name="T46" fmla="*/ 193675 w 138"/>
                  <a:gd name="T47" fmla="*/ 257175 h 228"/>
                  <a:gd name="T48" fmla="*/ 180975 w 138"/>
                  <a:gd name="T49" fmla="*/ 241300 h 228"/>
                  <a:gd name="T50" fmla="*/ 142875 w 138"/>
                  <a:gd name="T51" fmla="*/ 209550 h 228"/>
                  <a:gd name="T52" fmla="*/ 127000 w 138"/>
                  <a:gd name="T53" fmla="*/ 180975 h 228"/>
                  <a:gd name="T54" fmla="*/ 130175 w 138"/>
                  <a:gd name="T55" fmla="*/ 165100 h 228"/>
                  <a:gd name="T56" fmla="*/ 180975 w 138"/>
                  <a:gd name="T57" fmla="*/ 120650 h 228"/>
                  <a:gd name="T58" fmla="*/ 187325 w 138"/>
                  <a:gd name="T59" fmla="*/ 111125 h 228"/>
                  <a:gd name="T60" fmla="*/ 196850 w 138"/>
                  <a:gd name="T61" fmla="*/ 92075 h 228"/>
                  <a:gd name="T62" fmla="*/ 196850 w 138"/>
                  <a:gd name="T63" fmla="*/ 0 h 228"/>
                  <a:gd name="T64" fmla="*/ 219075 w 138"/>
                  <a:gd name="T65" fmla="*/ 88900 h 228"/>
                  <a:gd name="T66" fmla="*/ 219075 w 138"/>
                  <a:gd name="T67" fmla="*/ 104775 h 228"/>
                  <a:gd name="T68" fmla="*/ 209550 w 138"/>
                  <a:gd name="T69" fmla="*/ 127000 h 228"/>
                  <a:gd name="T70" fmla="*/ 161925 w 138"/>
                  <a:gd name="T71" fmla="*/ 168275 h 228"/>
                  <a:gd name="T72" fmla="*/ 155575 w 138"/>
                  <a:gd name="T73" fmla="*/ 174625 h 228"/>
                  <a:gd name="T74" fmla="*/ 155575 w 138"/>
                  <a:gd name="T75" fmla="*/ 187325 h 228"/>
                  <a:gd name="T76" fmla="*/ 196850 w 138"/>
                  <a:gd name="T77" fmla="*/ 225425 h 228"/>
                  <a:gd name="T78" fmla="*/ 209550 w 138"/>
                  <a:gd name="T79" fmla="*/ 234950 h 228"/>
                  <a:gd name="T80" fmla="*/ 219075 w 138"/>
                  <a:gd name="T81" fmla="*/ 257175 h 228"/>
                  <a:gd name="T82" fmla="*/ 219075 w 138"/>
                  <a:gd name="T83" fmla="*/ 361950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17"/>
              <p:cNvSpPr>
                <a:spLocks/>
              </p:cNvSpPr>
              <p:nvPr/>
            </p:nvSpPr>
            <p:spPr bwMode="auto">
              <a:xfrm>
                <a:off x="7046112" y="4827118"/>
                <a:ext cx="165100" cy="279400"/>
              </a:xfrm>
              <a:custGeom>
                <a:avLst/>
                <a:gdLst>
                  <a:gd name="T0" fmla="*/ 0 w 94"/>
                  <a:gd name="T1" fmla="*/ 254000 h 160"/>
                  <a:gd name="T2" fmla="*/ 76200 w 94"/>
                  <a:gd name="T3" fmla="*/ 254000 h 160"/>
                  <a:gd name="T4" fmla="*/ 149225 w 94"/>
                  <a:gd name="T5" fmla="*/ 254000 h 160"/>
                  <a:gd name="T6" fmla="*/ 149225 w 94"/>
                  <a:gd name="T7" fmla="*/ 212725 h 160"/>
                  <a:gd name="T8" fmla="*/ 92075 w 94"/>
                  <a:gd name="T9" fmla="*/ 155575 h 160"/>
                  <a:gd name="T10" fmla="*/ 92075 w 94"/>
                  <a:gd name="T11" fmla="*/ 155575 h 160"/>
                  <a:gd name="T12" fmla="*/ 85725 w 94"/>
                  <a:gd name="T13" fmla="*/ 149225 h 160"/>
                  <a:gd name="T14" fmla="*/ 82550 w 94"/>
                  <a:gd name="T15" fmla="*/ 142875 h 160"/>
                  <a:gd name="T16" fmla="*/ 82550 w 94"/>
                  <a:gd name="T17" fmla="*/ 123825 h 160"/>
                  <a:gd name="T18" fmla="*/ 82550 w 94"/>
                  <a:gd name="T19" fmla="*/ 69850 h 160"/>
                  <a:gd name="T20" fmla="*/ 82550 w 94"/>
                  <a:gd name="T21" fmla="*/ 69850 h 160"/>
                  <a:gd name="T22" fmla="*/ 82550 w 94"/>
                  <a:gd name="T23" fmla="*/ 60325 h 160"/>
                  <a:gd name="T24" fmla="*/ 85725 w 94"/>
                  <a:gd name="T25" fmla="*/ 50800 h 160"/>
                  <a:gd name="T26" fmla="*/ 98425 w 94"/>
                  <a:gd name="T27" fmla="*/ 34925 h 160"/>
                  <a:gd name="T28" fmla="*/ 120650 w 94"/>
                  <a:gd name="T29" fmla="*/ 15875 h 160"/>
                  <a:gd name="T30" fmla="*/ 120650 w 94"/>
                  <a:gd name="T31" fmla="*/ 15875 h 160"/>
                  <a:gd name="T32" fmla="*/ 130175 w 94"/>
                  <a:gd name="T33" fmla="*/ 9525 h 160"/>
                  <a:gd name="T34" fmla="*/ 139700 w 94"/>
                  <a:gd name="T35" fmla="*/ 0 h 160"/>
                  <a:gd name="T36" fmla="*/ 76200 w 94"/>
                  <a:gd name="T37" fmla="*/ 0 h 160"/>
                  <a:gd name="T38" fmla="*/ 9525 w 94"/>
                  <a:gd name="T39" fmla="*/ 0 h 160"/>
                  <a:gd name="T40" fmla="*/ 9525 w 94"/>
                  <a:gd name="T41" fmla="*/ 0 h 160"/>
                  <a:gd name="T42" fmla="*/ 19050 w 94"/>
                  <a:gd name="T43" fmla="*/ 9525 h 160"/>
                  <a:gd name="T44" fmla="*/ 28575 w 94"/>
                  <a:gd name="T45" fmla="*/ 15875 h 160"/>
                  <a:gd name="T46" fmla="*/ 50800 w 94"/>
                  <a:gd name="T47" fmla="*/ 34925 h 160"/>
                  <a:gd name="T48" fmla="*/ 50800 w 94"/>
                  <a:gd name="T49" fmla="*/ 34925 h 160"/>
                  <a:gd name="T50" fmla="*/ 60325 w 94"/>
                  <a:gd name="T51" fmla="*/ 50800 h 160"/>
                  <a:gd name="T52" fmla="*/ 66675 w 94"/>
                  <a:gd name="T53" fmla="*/ 60325 h 160"/>
                  <a:gd name="T54" fmla="*/ 66675 w 94"/>
                  <a:gd name="T55" fmla="*/ 69850 h 160"/>
                  <a:gd name="T56" fmla="*/ 66675 w 94"/>
                  <a:gd name="T57" fmla="*/ 123825 h 160"/>
                  <a:gd name="T58" fmla="*/ 66675 w 94"/>
                  <a:gd name="T59" fmla="*/ 123825 h 160"/>
                  <a:gd name="T60" fmla="*/ 66675 w 94"/>
                  <a:gd name="T61" fmla="*/ 142875 h 160"/>
                  <a:gd name="T62" fmla="*/ 63500 w 94"/>
                  <a:gd name="T63" fmla="*/ 149225 h 160"/>
                  <a:gd name="T64" fmla="*/ 60325 w 94"/>
                  <a:gd name="T65" fmla="*/ 155575 h 160"/>
                  <a:gd name="T66" fmla="*/ 0 w 94"/>
                  <a:gd name="T67" fmla="*/ 212725 h 160"/>
                  <a:gd name="T68" fmla="*/ 0 w 94"/>
                  <a:gd name="T69" fmla="*/ 2540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55" name="文本框 13"/>
          <p:cNvSpPr txBox="1"/>
          <p:nvPr/>
        </p:nvSpPr>
        <p:spPr>
          <a:xfrm>
            <a:off x="6454229" y="5338512"/>
            <a:ext cx="2865268" cy="70531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56" name="文本框 14"/>
          <p:cNvSpPr txBox="1"/>
          <p:nvPr/>
        </p:nvSpPr>
        <p:spPr>
          <a:xfrm>
            <a:off x="7484112" y="6174958"/>
            <a:ext cx="1210430" cy="40020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得失管理</a:t>
            </a:r>
          </a:p>
        </p:txBody>
      </p:sp>
      <p:sp>
        <p:nvSpPr>
          <p:cNvPr id="57" name="文本框 15"/>
          <p:cNvSpPr txBox="1"/>
          <p:nvPr/>
        </p:nvSpPr>
        <p:spPr>
          <a:xfrm>
            <a:off x="2877647" y="2003343"/>
            <a:ext cx="2797896" cy="1008041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95" name="文本框 16"/>
          <p:cNvSpPr txBox="1"/>
          <p:nvPr/>
        </p:nvSpPr>
        <p:spPr>
          <a:xfrm>
            <a:off x="3382131" y="1528288"/>
            <a:ext cx="1210430" cy="40020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团队管理</a:t>
            </a:r>
          </a:p>
        </p:txBody>
      </p:sp>
      <p:sp>
        <p:nvSpPr>
          <p:cNvPr id="96" name="文本框 17"/>
          <p:cNvSpPr txBox="1"/>
          <p:nvPr/>
        </p:nvSpPr>
        <p:spPr>
          <a:xfrm>
            <a:off x="6454230" y="2003344"/>
            <a:ext cx="2865268" cy="1164008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18"/>
          <p:cNvSpPr txBox="1"/>
          <p:nvPr/>
        </p:nvSpPr>
        <p:spPr>
          <a:xfrm>
            <a:off x="7496988" y="1528288"/>
            <a:ext cx="1210430" cy="40020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项目管理</a:t>
            </a:r>
          </a:p>
        </p:txBody>
      </p:sp>
      <p:grpSp>
        <p:nvGrpSpPr>
          <p:cNvPr id="98" name="组合 97"/>
          <p:cNvGrpSpPr/>
          <p:nvPr/>
        </p:nvGrpSpPr>
        <p:grpSpPr>
          <a:xfrm>
            <a:off x="8907362" y="4242854"/>
            <a:ext cx="1345614" cy="1346101"/>
            <a:chOff x="8886420" y="3854906"/>
            <a:chExt cx="1403797" cy="1403797"/>
          </a:xfrm>
        </p:grpSpPr>
        <p:sp>
          <p:nvSpPr>
            <p:cNvPr id="99" name="椭圆 98"/>
            <p:cNvSpPr/>
            <p:nvPr/>
          </p:nvSpPr>
          <p:spPr>
            <a:xfrm>
              <a:off x="8886420" y="3854906"/>
              <a:ext cx="1403797" cy="1403797"/>
            </a:xfrm>
            <a:prstGeom prst="ellipse">
              <a:avLst/>
            </a:prstGeom>
            <a:solidFill>
              <a:srgbClr val="FA81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12"/>
            <p:cNvSpPr>
              <a:spLocks noEditPoints="1"/>
            </p:cNvSpPr>
            <p:nvPr/>
          </p:nvSpPr>
          <p:spPr bwMode="auto">
            <a:xfrm>
              <a:off x="9366060" y="4217787"/>
              <a:ext cx="471466" cy="666418"/>
            </a:xfrm>
            <a:custGeom>
              <a:avLst/>
              <a:gdLst>
                <a:gd name="T0" fmla="*/ 76164973 w 408"/>
                <a:gd name="T1" fmla="*/ 197332205 h 578"/>
                <a:gd name="T2" fmla="*/ 68823691 w 408"/>
                <a:gd name="T3" fmla="*/ 193661209 h 578"/>
                <a:gd name="T4" fmla="*/ 67905862 w 408"/>
                <a:gd name="T5" fmla="*/ 185400621 h 578"/>
                <a:gd name="T6" fmla="*/ 69741521 w 408"/>
                <a:gd name="T7" fmla="*/ 165208408 h 578"/>
                <a:gd name="T8" fmla="*/ 75247144 w 408"/>
                <a:gd name="T9" fmla="*/ 149605151 h 578"/>
                <a:gd name="T10" fmla="*/ 94517521 w 408"/>
                <a:gd name="T11" fmla="*/ 125741984 h 578"/>
                <a:gd name="T12" fmla="*/ 122964819 w 408"/>
                <a:gd name="T13" fmla="*/ 101878817 h 578"/>
                <a:gd name="T14" fmla="*/ 133976742 w 408"/>
                <a:gd name="T15" fmla="*/ 89029315 h 578"/>
                <a:gd name="T16" fmla="*/ 137647383 w 408"/>
                <a:gd name="T17" fmla="*/ 74343955 h 578"/>
                <a:gd name="T18" fmla="*/ 134893894 w 408"/>
                <a:gd name="T19" fmla="*/ 60576535 h 578"/>
                <a:gd name="T20" fmla="*/ 126635460 w 408"/>
                <a:gd name="T21" fmla="*/ 48644951 h 578"/>
                <a:gd name="T22" fmla="*/ 103694462 w 408"/>
                <a:gd name="T23" fmla="*/ 39466435 h 578"/>
                <a:gd name="T24" fmla="*/ 85341237 w 408"/>
                <a:gd name="T25" fmla="*/ 39466435 h 578"/>
                <a:gd name="T26" fmla="*/ 62400239 w 408"/>
                <a:gd name="T27" fmla="*/ 49562870 h 578"/>
                <a:gd name="T28" fmla="*/ 51388316 w 408"/>
                <a:gd name="T29" fmla="*/ 63329612 h 578"/>
                <a:gd name="T30" fmla="*/ 5505624 w 408"/>
                <a:gd name="T31" fmla="*/ 78014951 h 578"/>
                <a:gd name="T32" fmla="*/ 917830 w 408"/>
                <a:gd name="T33" fmla="*/ 75261873 h 578"/>
                <a:gd name="T34" fmla="*/ 0 w 408"/>
                <a:gd name="T35" fmla="*/ 69754363 h 578"/>
                <a:gd name="T36" fmla="*/ 10094096 w 408"/>
                <a:gd name="T37" fmla="*/ 44055349 h 578"/>
                <a:gd name="T38" fmla="*/ 25693820 w 408"/>
                <a:gd name="T39" fmla="*/ 22945937 h 578"/>
                <a:gd name="T40" fmla="*/ 39458554 w 408"/>
                <a:gd name="T41" fmla="*/ 12849507 h 578"/>
                <a:gd name="T42" fmla="*/ 63317391 w 408"/>
                <a:gd name="T43" fmla="*/ 3670997 h 578"/>
                <a:gd name="T44" fmla="*/ 92682540 w 408"/>
                <a:gd name="T45" fmla="*/ 0 h 578"/>
                <a:gd name="T46" fmla="*/ 112870726 w 408"/>
                <a:gd name="T47" fmla="*/ 1835837 h 578"/>
                <a:gd name="T48" fmla="*/ 139482364 w 408"/>
                <a:gd name="T49" fmla="*/ 9178509 h 578"/>
                <a:gd name="T50" fmla="*/ 161506210 w 408"/>
                <a:gd name="T51" fmla="*/ 22945937 h 578"/>
                <a:gd name="T52" fmla="*/ 172517455 w 408"/>
                <a:gd name="T53" fmla="*/ 34877520 h 578"/>
                <a:gd name="T54" fmla="*/ 183529420 w 408"/>
                <a:gd name="T55" fmla="*/ 54151784 h 578"/>
                <a:gd name="T56" fmla="*/ 187200061 w 408"/>
                <a:gd name="T57" fmla="*/ 75261873 h 578"/>
                <a:gd name="T58" fmla="*/ 184447250 w 408"/>
                <a:gd name="T59" fmla="*/ 91782392 h 578"/>
                <a:gd name="T60" fmla="*/ 178023798 w 408"/>
                <a:gd name="T61" fmla="*/ 107385649 h 578"/>
                <a:gd name="T62" fmla="*/ 151412117 w 408"/>
                <a:gd name="T63" fmla="*/ 135838408 h 578"/>
                <a:gd name="T64" fmla="*/ 124799801 w 408"/>
                <a:gd name="T65" fmla="*/ 159701575 h 578"/>
                <a:gd name="T66" fmla="*/ 117459196 w 408"/>
                <a:gd name="T67" fmla="*/ 168880081 h 578"/>
                <a:gd name="T68" fmla="*/ 113788555 w 408"/>
                <a:gd name="T69" fmla="*/ 188154376 h 578"/>
                <a:gd name="T70" fmla="*/ 76164973 w 408"/>
                <a:gd name="T71" fmla="*/ 265251388 h 578"/>
                <a:gd name="T72" fmla="*/ 70658673 w 408"/>
                <a:gd name="T73" fmla="*/ 263415551 h 578"/>
                <a:gd name="T74" fmla="*/ 68823691 w 408"/>
                <a:gd name="T75" fmla="*/ 222113290 h 578"/>
                <a:gd name="T76" fmla="*/ 70658673 w 408"/>
                <a:gd name="T77" fmla="*/ 217524376 h 578"/>
                <a:gd name="T78" fmla="*/ 111035067 w 408"/>
                <a:gd name="T79" fmla="*/ 214771299 h 578"/>
                <a:gd name="T80" fmla="*/ 116541367 w 408"/>
                <a:gd name="T81" fmla="*/ 217524376 h 578"/>
                <a:gd name="T82" fmla="*/ 118376349 w 408"/>
                <a:gd name="T83" fmla="*/ 257908719 h 578"/>
                <a:gd name="T84" fmla="*/ 116541367 w 408"/>
                <a:gd name="T85" fmla="*/ 263415551 h 578"/>
                <a:gd name="T86" fmla="*/ 76164973 w 408"/>
                <a:gd name="T87" fmla="*/ 265251388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807655" y="2498605"/>
            <a:ext cx="1345614" cy="1346101"/>
            <a:chOff x="1854558" y="1736117"/>
            <a:chExt cx="1403797" cy="1403797"/>
          </a:xfrm>
        </p:grpSpPr>
        <p:sp>
          <p:nvSpPr>
            <p:cNvPr id="102" name="椭圆 101"/>
            <p:cNvSpPr/>
            <p:nvPr/>
          </p:nvSpPr>
          <p:spPr>
            <a:xfrm>
              <a:off x="1854558" y="1736117"/>
              <a:ext cx="1403797" cy="140379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" name="组合 102"/>
            <p:cNvGrpSpPr/>
            <p:nvPr/>
          </p:nvGrpSpPr>
          <p:grpSpPr>
            <a:xfrm>
              <a:off x="2137516" y="2060331"/>
              <a:ext cx="799244" cy="731504"/>
              <a:chOff x="2158354" y="2417495"/>
              <a:chExt cx="550987" cy="504288"/>
            </a:xfrm>
          </p:grpSpPr>
          <p:sp>
            <p:nvSpPr>
              <p:cNvPr id="104" name="Freeform 26"/>
              <p:cNvSpPr>
                <a:spLocks noEditPoints="1"/>
              </p:cNvSpPr>
              <p:nvPr/>
            </p:nvSpPr>
            <p:spPr bwMode="auto">
              <a:xfrm>
                <a:off x="2158354" y="2417495"/>
                <a:ext cx="357759" cy="359114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46" y="23"/>
                  </a:cxn>
                  <a:cxn ang="0">
                    <a:pos x="52" y="20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0" y="13"/>
                  </a:cxn>
                  <a:cxn ang="0">
                    <a:pos x="43" y="7"/>
                  </a:cxn>
                  <a:cxn ang="0">
                    <a:pos x="37" y="2"/>
                  </a:cxn>
                  <a:cxn ang="0">
                    <a:pos x="32" y="7"/>
                  </a:cxn>
                  <a:cxn ang="0">
                    <a:pos x="29" y="1"/>
                  </a:cxn>
                  <a:cxn ang="0">
                    <a:pos x="27" y="0"/>
                  </a:cxn>
                  <a:cxn ang="0">
                    <a:pos x="19" y="2"/>
                  </a:cxn>
                  <a:cxn ang="0">
                    <a:pos x="18" y="9"/>
                  </a:cxn>
                  <a:cxn ang="0">
                    <a:pos x="12" y="4"/>
                  </a:cxn>
                  <a:cxn ang="0">
                    <a:pos x="6" y="10"/>
                  </a:cxn>
                  <a:cxn ang="0">
                    <a:pos x="10" y="15"/>
                  </a:cxn>
                  <a:cxn ang="0">
                    <a:pos x="3" y="16"/>
                  </a:cxn>
                  <a:cxn ang="0">
                    <a:pos x="2" y="17"/>
                  </a:cxn>
                  <a:cxn ang="0">
                    <a:pos x="0" y="25"/>
                  </a:cxn>
                  <a:cxn ang="0">
                    <a:pos x="7" y="27"/>
                  </a:cxn>
                  <a:cxn ang="0">
                    <a:pos x="2" y="31"/>
                  </a:cxn>
                  <a:cxn ang="0">
                    <a:pos x="4" y="39"/>
                  </a:cxn>
                  <a:cxn ang="0">
                    <a:pos x="6" y="40"/>
                  </a:cxn>
                  <a:cxn ang="0">
                    <a:pos x="12" y="40"/>
                  </a:cxn>
                  <a:cxn ang="0">
                    <a:pos x="10" y="47"/>
                  </a:cxn>
                  <a:cxn ang="0">
                    <a:pos x="17" y="50"/>
                  </a:cxn>
                  <a:cxn ang="0">
                    <a:pos x="21" y="45"/>
                  </a:cxn>
                  <a:cxn ang="0">
                    <a:pos x="23" y="51"/>
                  </a:cxn>
                  <a:cxn ang="0">
                    <a:pos x="24" y="52"/>
                  </a:cxn>
                  <a:cxn ang="0">
                    <a:pos x="32" y="52"/>
                  </a:cxn>
                  <a:cxn ang="0">
                    <a:pos x="33" y="50"/>
                  </a:cxn>
                  <a:cxn ang="0">
                    <a:pos x="35" y="44"/>
                  </a:cxn>
                  <a:cxn ang="0">
                    <a:pos x="40" y="48"/>
                  </a:cxn>
                  <a:cxn ang="0">
                    <a:pos x="46" y="43"/>
                  </a:cxn>
                  <a:cxn ang="0">
                    <a:pos x="46" y="41"/>
                  </a:cxn>
                  <a:cxn ang="0">
                    <a:pos x="43" y="35"/>
                  </a:cxn>
                  <a:cxn ang="0">
                    <a:pos x="50" y="36"/>
                  </a:cxn>
                  <a:cxn ang="0">
                    <a:pos x="52" y="29"/>
                  </a:cxn>
                  <a:cxn ang="0">
                    <a:pos x="33" y="28"/>
                  </a:cxn>
                  <a:cxn ang="0">
                    <a:pos x="19" y="25"/>
                  </a:cxn>
                  <a:cxn ang="0">
                    <a:pos x="33" y="28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27"/>
              <p:cNvSpPr>
                <a:spLocks noEditPoints="1"/>
              </p:cNvSpPr>
              <p:nvPr/>
            </p:nvSpPr>
            <p:spPr bwMode="auto">
              <a:xfrm>
                <a:off x="2454892" y="2665819"/>
                <a:ext cx="254449" cy="255964"/>
              </a:xfrm>
              <a:custGeom>
                <a:avLst/>
                <a:gdLst/>
                <a:ahLst/>
                <a:cxnLst>
                  <a:cxn ang="0">
                    <a:pos x="33" y="29"/>
                  </a:cxn>
                  <a:cxn ang="0">
                    <a:pos x="31" y="24"/>
                  </a:cxn>
                  <a:cxn ang="0">
                    <a:pos x="36" y="25"/>
                  </a:cxn>
                  <a:cxn ang="0">
                    <a:pos x="37" y="20"/>
                  </a:cxn>
                  <a:cxn ang="0">
                    <a:pos x="36" y="18"/>
                  </a:cxn>
                  <a:cxn ang="0">
                    <a:pos x="32" y="16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0" y="10"/>
                  </a:cxn>
                  <a:cxn ang="0">
                    <a:pos x="31" y="5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1" y="5"/>
                  </a:cxn>
                  <a:cxn ang="0">
                    <a:pos x="19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4" y="7"/>
                  </a:cxn>
                  <a:cxn ang="0">
                    <a:pos x="7" y="11"/>
                  </a:cxn>
                  <a:cxn ang="0">
                    <a:pos x="3" y="11"/>
                  </a:cxn>
                  <a:cxn ang="0">
                    <a:pos x="0" y="17"/>
                  </a:cxn>
                  <a:cxn ang="0">
                    <a:pos x="1" y="18"/>
                  </a:cxn>
                  <a:cxn ang="0">
                    <a:pos x="5" y="20"/>
                  </a:cxn>
                  <a:cxn ang="0">
                    <a:pos x="1" y="23"/>
                  </a:cxn>
                  <a:cxn ang="0">
                    <a:pos x="4" y="28"/>
                  </a:cxn>
                  <a:cxn ang="0">
                    <a:pos x="8" y="27"/>
                  </a:cxn>
                  <a:cxn ang="0">
                    <a:pos x="7" y="31"/>
                  </a:cxn>
                  <a:cxn ang="0">
                    <a:pos x="7" y="33"/>
                  </a:cxn>
                  <a:cxn ang="0">
                    <a:pos x="12" y="35"/>
                  </a:cxn>
                  <a:cxn ang="0">
                    <a:pos x="13" y="35"/>
                  </a:cxn>
                  <a:cxn ang="0">
                    <a:pos x="17" y="32"/>
                  </a:cxn>
                  <a:cxn ang="0">
                    <a:pos x="17" y="37"/>
                  </a:cxn>
                  <a:cxn ang="0">
                    <a:pos x="23" y="36"/>
                  </a:cxn>
                  <a:cxn ang="0">
                    <a:pos x="24" y="35"/>
                  </a:cxn>
                  <a:cxn ang="0">
                    <a:pos x="25" y="31"/>
                  </a:cxn>
                  <a:cxn ang="0">
                    <a:pos x="28" y="34"/>
                  </a:cxn>
                  <a:cxn ang="0">
                    <a:pos x="33" y="30"/>
                  </a:cxn>
                  <a:cxn ang="0">
                    <a:pos x="22" y="22"/>
                  </a:cxn>
                  <a:cxn ang="0">
                    <a:pos x="15" y="15"/>
                  </a:cxn>
                  <a:cxn ang="0">
                    <a:pos x="22" y="22"/>
                  </a:cxn>
                </a:cxnLst>
                <a:rect l="0" t="0" r="r" b="b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 sz="2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8907362" y="2498605"/>
            <a:ext cx="1345614" cy="1346101"/>
            <a:chOff x="8886420" y="1736117"/>
            <a:chExt cx="1403797" cy="1403797"/>
          </a:xfrm>
        </p:grpSpPr>
        <p:sp>
          <p:nvSpPr>
            <p:cNvPr id="107" name="椭圆 106"/>
            <p:cNvSpPr/>
            <p:nvPr/>
          </p:nvSpPr>
          <p:spPr>
            <a:xfrm>
              <a:off x="8886420" y="1736117"/>
              <a:ext cx="1403797" cy="140379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Freeform 41"/>
            <p:cNvSpPr>
              <a:spLocks noEditPoints="1"/>
            </p:cNvSpPr>
            <p:nvPr/>
          </p:nvSpPr>
          <p:spPr bwMode="auto">
            <a:xfrm>
              <a:off x="9250313" y="2121297"/>
              <a:ext cx="661930" cy="531751"/>
            </a:xfrm>
            <a:custGeom>
              <a:avLst/>
              <a:gdLst>
                <a:gd name="T0" fmla="*/ 1176335871 w 72"/>
                <a:gd name="T1" fmla="*/ 232073966 h 58"/>
                <a:gd name="T2" fmla="*/ 2147483647 w 72"/>
                <a:gd name="T3" fmla="*/ 232073966 h 58"/>
                <a:gd name="T4" fmla="*/ 2147483647 w 72"/>
                <a:gd name="T5" fmla="*/ 510570880 h 58"/>
                <a:gd name="T6" fmla="*/ 2147483647 w 72"/>
                <a:gd name="T7" fmla="*/ 510570880 h 58"/>
                <a:gd name="T8" fmla="*/ 2147483647 w 72"/>
                <a:gd name="T9" fmla="*/ 185664591 h 58"/>
                <a:gd name="T10" fmla="*/ 2147483647 w 72"/>
                <a:gd name="T11" fmla="*/ 0 h 58"/>
                <a:gd name="T12" fmla="*/ 1129279435 w 72"/>
                <a:gd name="T13" fmla="*/ 0 h 58"/>
                <a:gd name="T14" fmla="*/ 941067411 w 72"/>
                <a:gd name="T15" fmla="*/ 185664591 h 58"/>
                <a:gd name="T16" fmla="*/ 941067411 w 72"/>
                <a:gd name="T17" fmla="*/ 510570880 h 58"/>
                <a:gd name="T18" fmla="*/ 1176335871 w 72"/>
                <a:gd name="T19" fmla="*/ 510570880 h 58"/>
                <a:gd name="T20" fmla="*/ 1176335871 w 72"/>
                <a:gd name="T21" fmla="*/ 232073966 h 58"/>
                <a:gd name="T22" fmla="*/ 0 w 72"/>
                <a:gd name="T23" fmla="*/ 881893143 h 58"/>
                <a:gd name="T24" fmla="*/ 0 w 72"/>
                <a:gd name="T25" fmla="*/ 2147483647 h 58"/>
                <a:gd name="T26" fmla="*/ 235268568 w 72"/>
                <a:gd name="T27" fmla="*/ 2147483647 h 58"/>
                <a:gd name="T28" fmla="*/ 470530276 w 72"/>
                <a:gd name="T29" fmla="*/ 2147483647 h 58"/>
                <a:gd name="T30" fmla="*/ 470530276 w 72"/>
                <a:gd name="T31" fmla="*/ 649812471 h 58"/>
                <a:gd name="T32" fmla="*/ 235268568 w 72"/>
                <a:gd name="T33" fmla="*/ 649812471 h 58"/>
                <a:gd name="T34" fmla="*/ 0 w 72"/>
                <a:gd name="T35" fmla="*/ 881893143 h 58"/>
                <a:gd name="T36" fmla="*/ 658749160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649812471 h 58"/>
                <a:gd name="T42" fmla="*/ 658749160 w 72"/>
                <a:gd name="T43" fmla="*/ 649812471 h 58"/>
                <a:gd name="T44" fmla="*/ 658749160 w 72"/>
                <a:gd name="T45" fmla="*/ 2147483647 h 58"/>
                <a:gd name="T46" fmla="*/ 2147483647 w 72"/>
                <a:gd name="T47" fmla="*/ 649812471 h 58"/>
                <a:gd name="T48" fmla="*/ 2147483647 w 72"/>
                <a:gd name="T49" fmla="*/ 649812471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881893143 h 58"/>
                <a:gd name="T58" fmla="*/ 2147483647 w 72"/>
                <a:gd name="T59" fmla="*/ 649812471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818080" y="3189340"/>
            <a:ext cx="2221586" cy="1108253"/>
            <a:chOff x="4410008" y="2551187"/>
            <a:chExt cx="1666406" cy="830996"/>
          </a:xfrm>
        </p:grpSpPr>
        <p:sp>
          <p:nvSpPr>
            <p:cNvPr id="110" name="文本框 36"/>
            <p:cNvSpPr txBox="1"/>
            <p:nvPr/>
          </p:nvSpPr>
          <p:spPr>
            <a:xfrm>
              <a:off x="4410008" y="2551187"/>
              <a:ext cx="706264" cy="8309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8000" b="1" dirty="0">
                  <a:solidFill>
                    <a:schemeClr val="accent3">
                      <a:lumMod val="75000"/>
                    </a:schemeClr>
                  </a:solidFill>
                  <a:latin typeface="AVGmdBU" panose="02000600000000000000" pitchFamily="2" charset="-122"/>
                  <a:ea typeface="AVGmdBU" panose="02000600000000000000" pitchFamily="2" charset="-122"/>
                </a:rPr>
                <a:t>4</a:t>
              </a:r>
              <a:endParaRPr lang="zh-CN" altLang="en-US" sz="3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4870158" y="2732177"/>
              <a:ext cx="1206256" cy="410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zh-CN" altLang="en-US" sz="3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项管理</a:t>
              </a:r>
            </a:p>
          </p:txBody>
        </p:sp>
      </p:grpSp>
      <p:sp>
        <p:nvSpPr>
          <p:cNvPr id="112" name="矩形 47"/>
          <p:cNvSpPr>
            <a:spLocks noChangeArrowheads="1"/>
          </p:cNvSpPr>
          <p:nvPr/>
        </p:nvSpPr>
        <p:spPr bwMode="auto">
          <a:xfrm>
            <a:off x="3288850" y="3937947"/>
            <a:ext cx="5409894" cy="73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ym typeface="微软雅黑" pitchFamily="34" charset="-122"/>
              </a:rPr>
              <a:t>在此录入图表的综合描述说明。在此录入上述图表的综合描述说明，在此录入上述图表的综合描述说明，在此录入上述图表的综合描述说明，在此录入上述图表的综合描述说明，在此录入上述图表的综合描述说明。</a:t>
            </a:r>
          </a:p>
        </p:txBody>
      </p:sp>
    </p:spTree>
    <p:extLst>
      <p:ext uri="{BB962C8B-B14F-4D97-AF65-F5344CB8AC3E}">
        <p14:creationId xmlns:p14="http://schemas.microsoft.com/office/powerpoint/2010/main" val="19004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48" grpId="0"/>
      <p:bldP spid="55" grpId="0"/>
      <p:bldP spid="56" grpId="0"/>
      <p:bldP spid="57" grpId="0"/>
      <p:bldP spid="95" grpId="0"/>
      <p:bldP spid="96" grpId="0"/>
      <p:bldP spid="97" grpId="0"/>
      <p:bldP spid="1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29260" y="1638785"/>
            <a:ext cx="2717003" cy="16172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26815" y="1638785"/>
            <a:ext cx="2717003" cy="1617220"/>
            <a:chOff x="395111" y="1349310"/>
            <a:chExt cx="2037752" cy="1030299"/>
          </a:xfrm>
        </p:grpSpPr>
        <p:sp>
          <p:nvSpPr>
            <p:cNvPr id="4" name="矩形 3"/>
            <p:cNvSpPr/>
            <p:nvPr/>
          </p:nvSpPr>
          <p:spPr>
            <a:xfrm>
              <a:off x="395111" y="1349310"/>
              <a:ext cx="2037752" cy="10302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879205" y="1443981"/>
              <a:ext cx="1061829" cy="215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kumimoji="1" lang="zh-CN" altLang="en-US" sz="1600" dirty="0">
                  <a:solidFill>
                    <a:srgbClr val="FFFFFF"/>
                  </a:solidFill>
                  <a:cs typeface="Arial Black"/>
                </a:rPr>
                <a:t>相关主题文字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 flipH="1">
              <a:off x="502182" y="1637747"/>
              <a:ext cx="1815875" cy="50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点击此处添加文本信息。建议正文</a:t>
              </a:r>
              <a:r>
                <a:rPr kumimoji="1" lang="en-US" altLang="zh-CN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10</a:t>
              </a: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号字，</a:t>
              </a:r>
              <a:r>
                <a:rPr kumimoji="1" lang="en-US" altLang="zh-CN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1.3</a:t>
              </a: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倍字间距。</a:t>
              </a:r>
            </a:p>
            <a:p>
              <a:endParaRPr kumimoji="1" lang="zh-CN" altLang="en-US" sz="1067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8943068" y="1638785"/>
            <a:ext cx="2717003" cy="16172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prstClr val="white"/>
              </a:solidFill>
              <a:latin typeface="Calibri"/>
              <a:ea typeface="宋体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140621" y="1638785"/>
            <a:ext cx="2717003" cy="1617220"/>
            <a:chOff x="4605466" y="1349310"/>
            <a:chExt cx="2037752" cy="1030299"/>
          </a:xfrm>
        </p:grpSpPr>
        <p:sp>
          <p:nvSpPr>
            <p:cNvPr id="12" name="矩形 11"/>
            <p:cNvSpPr/>
            <p:nvPr/>
          </p:nvSpPr>
          <p:spPr>
            <a:xfrm>
              <a:off x="4605466" y="1349310"/>
              <a:ext cx="2037752" cy="10302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flipH="1">
              <a:off x="5089560" y="1443981"/>
              <a:ext cx="1061829" cy="215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kumimoji="1" lang="zh-CN" altLang="en-US" sz="1600" dirty="0">
                  <a:solidFill>
                    <a:srgbClr val="FFFFFF"/>
                  </a:solidFill>
                  <a:cs typeface="Arial Black"/>
                </a:rPr>
                <a:t>相关主题文字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 flipH="1">
              <a:off x="4712537" y="1637747"/>
              <a:ext cx="1815875" cy="50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点击此处添加文本信息。建议正文</a:t>
              </a:r>
              <a:r>
                <a:rPr kumimoji="1" lang="en-US" altLang="zh-CN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10</a:t>
              </a: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号字，</a:t>
              </a:r>
              <a:r>
                <a:rPr kumimoji="1" lang="en-US" altLang="zh-CN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1.3</a:t>
              </a:r>
              <a:r>
                <a:rPr kumimoji="1" lang="zh-CN" altLang="en-US" sz="1333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cs typeface="Arial"/>
                </a:rPr>
                <a:t>倍字间距。</a:t>
              </a:r>
            </a:p>
            <a:p>
              <a:endParaRPr kumimoji="1" lang="zh-CN" altLang="en-US" sz="1067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46112" y="3698680"/>
            <a:ext cx="223330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zh-CN" altLang="en-US" sz="2667" dirty="0">
                <a:solidFill>
                  <a:schemeClr val="tx1">
                    <a:lumMod val="75000"/>
                    <a:lumOff val="25000"/>
                  </a:schemeClr>
                </a:solidFill>
                <a:cs typeface="Arial Black"/>
              </a:rPr>
              <a:t>相关标题文字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6112" y="4438859"/>
            <a:ext cx="5519448" cy="195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点击此处添加文本信息。标题数字等都可以通过点击和重新输入进行更改，顶部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开始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倍字间距。</a:t>
            </a:r>
          </a:p>
          <a:p>
            <a:pPr lvl="0">
              <a:lnSpc>
                <a:spcPct val="130000"/>
              </a:lnSpc>
            </a:pPr>
            <a:endParaRPr kumimoji="1" lang="en-US" altLang="zh-CN" sz="1333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点击此处添加文本信息。标题数字等都可以通过点击和重新输入进行更改，顶部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开始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倍字间距。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126441" y="4438859"/>
            <a:ext cx="5519448" cy="195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点击此处添加文本信息。标题数字等都可以通过点击和重新输入进行更改，顶部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开始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倍字间距。</a:t>
            </a:r>
          </a:p>
          <a:p>
            <a:pPr lvl="0">
              <a:lnSpc>
                <a:spcPct val="130000"/>
              </a:lnSpc>
            </a:pPr>
            <a:endParaRPr kumimoji="1" lang="en-US" altLang="zh-CN" sz="1333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点击此处添加文本信息。标题数字等都可以通过点击和重新输入进行更改，顶部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开始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面板中可以对字体、字号、颜色、行距等进行修改。建议正文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号字，</a:t>
            </a:r>
            <a:r>
              <a:rPr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1.3</a:t>
            </a:r>
            <a:r>
              <a:rPr lang="zh-CN" altLang="zh-CN" sz="13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倍字间距。</a:t>
            </a: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7352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相关标题文字</a:t>
            </a:r>
          </a:p>
        </p:txBody>
      </p:sp>
      <p:sp>
        <p:nvSpPr>
          <p:cNvPr id="56" name="TextBox 1"/>
          <p:cNvSpPr txBox="1"/>
          <p:nvPr/>
        </p:nvSpPr>
        <p:spPr>
          <a:xfrm>
            <a:off x="3307754" y="330448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时间进度</a:t>
            </a:r>
          </a:p>
        </p:txBody>
      </p:sp>
      <p:sp>
        <p:nvSpPr>
          <p:cNvPr id="57" name="TextBox 2"/>
          <p:cNvSpPr txBox="1"/>
          <p:nvPr/>
        </p:nvSpPr>
        <p:spPr>
          <a:xfrm>
            <a:off x="2665600" y="47588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效益预测</a:t>
            </a:r>
          </a:p>
        </p:txBody>
      </p:sp>
      <p:sp>
        <p:nvSpPr>
          <p:cNvPr id="58" name="TextBox 3"/>
          <p:cNvSpPr txBox="1"/>
          <p:nvPr/>
        </p:nvSpPr>
        <p:spPr>
          <a:xfrm>
            <a:off x="8304248" y="32861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操作方式科学</a:t>
            </a:r>
          </a:p>
        </p:txBody>
      </p:sp>
      <p:sp>
        <p:nvSpPr>
          <p:cNvPr id="59" name="TextBox 4"/>
          <p:cNvSpPr txBox="1"/>
          <p:nvPr/>
        </p:nvSpPr>
        <p:spPr>
          <a:xfrm>
            <a:off x="7671272" y="476297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资金准备充足</a:t>
            </a:r>
          </a:p>
        </p:txBody>
      </p:sp>
      <p:sp>
        <p:nvSpPr>
          <p:cNvPr id="60" name="TextBox 13"/>
          <p:cNvSpPr txBox="1"/>
          <p:nvPr/>
        </p:nvSpPr>
        <p:spPr>
          <a:xfrm>
            <a:off x="7648814" y="5213742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14"/>
          <p:cNvSpPr txBox="1"/>
          <p:nvPr/>
        </p:nvSpPr>
        <p:spPr>
          <a:xfrm>
            <a:off x="1095250" y="3762866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15"/>
          <p:cNvSpPr txBox="1"/>
          <p:nvPr/>
        </p:nvSpPr>
        <p:spPr>
          <a:xfrm>
            <a:off x="454971" y="5208918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TextBox 16"/>
          <p:cNvSpPr txBox="1"/>
          <p:nvPr/>
        </p:nvSpPr>
        <p:spPr>
          <a:xfrm>
            <a:off x="8304247" y="3718582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TextBox 17"/>
          <p:cNvSpPr txBox="1"/>
          <p:nvPr/>
        </p:nvSpPr>
        <p:spPr>
          <a:xfrm>
            <a:off x="2804976" y="184598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主要任务</a:t>
            </a:r>
          </a:p>
        </p:txBody>
      </p:sp>
      <p:sp>
        <p:nvSpPr>
          <p:cNvPr id="71" name="TextBox 18"/>
          <p:cNvSpPr txBox="1"/>
          <p:nvPr/>
        </p:nvSpPr>
        <p:spPr>
          <a:xfrm>
            <a:off x="7641331" y="189282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团队协作能力强</a:t>
            </a:r>
          </a:p>
        </p:txBody>
      </p:sp>
      <p:sp>
        <p:nvSpPr>
          <p:cNvPr id="72" name="TextBox 23"/>
          <p:cNvSpPr txBox="1"/>
          <p:nvPr/>
        </p:nvSpPr>
        <p:spPr>
          <a:xfrm>
            <a:off x="7625438" y="2276874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Box 24"/>
          <p:cNvSpPr txBox="1"/>
          <p:nvPr/>
        </p:nvSpPr>
        <p:spPr>
          <a:xfrm>
            <a:off x="550982" y="2281217"/>
            <a:ext cx="35605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67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467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4403039" y="1731765"/>
            <a:ext cx="1312120" cy="1183024"/>
            <a:chOff x="3302279" y="1298824"/>
            <a:chExt cx="984090" cy="887268"/>
          </a:xfrm>
        </p:grpSpPr>
        <p:grpSp>
          <p:nvGrpSpPr>
            <p:cNvPr id="75" name="组合 74"/>
            <p:cNvGrpSpPr/>
            <p:nvPr/>
          </p:nvGrpSpPr>
          <p:grpSpPr>
            <a:xfrm>
              <a:off x="3302279" y="1298824"/>
              <a:ext cx="984090" cy="887268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77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78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76" name="KSO_Shape"/>
            <p:cNvSpPr>
              <a:spLocks/>
            </p:cNvSpPr>
            <p:nvPr/>
          </p:nvSpPr>
          <p:spPr bwMode="auto">
            <a:xfrm>
              <a:off x="3517576" y="1507553"/>
              <a:ext cx="553496" cy="470470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952136" y="1808869"/>
            <a:ext cx="1336240" cy="1204772"/>
            <a:chOff x="4464102" y="1356651"/>
            <a:chExt cx="1002180" cy="903579"/>
          </a:xfrm>
        </p:grpSpPr>
        <p:grpSp>
          <p:nvGrpSpPr>
            <p:cNvPr id="80" name="组合 79"/>
            <p:cNvGrpSpPr/>
            <p:nvPr/>
          </p:nvGrpSpPr>
          <p:grpSpPr>
            <a:xfrm>
              <a:off x="4464102" y="1356651"/>
              <a:ext cx="1002180" cy="903579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8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8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81" name="KSO_Shape"/>
            <p:cNvSpPr>
              <a:spLocks/>
            </p:cNvSpPr>
            <p:nvPr/>
          </p:nvSpPr>
          <p:spPr bwMode="auto">
            <a:xfrm>
              <a:off x="4640392" y="1547487"/>
              <a:ext cx="597147" cy="41004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121347" y="3223309"/>
            <a:ext cx="1336240" cy="1204772"/>
            <a:chOff x="3841010" y="2417481"/>
            <a:chExt cx="1002180" cy="903579"/>
          </a:xfrm>
        </p:grpSpPr>
        <p:grpSp>
          <p:nvGrpSpPr>
            <p:cNvPr id="89" name="组合 88"/>
            <p:cNvGrpSpPr/>
            <p:nvPr/>
          </p:nvGrpSpPr>
          <p:grpSpPr>
            <a:xfrm>
              <a:off x="3841010" y="2417481"/>
              <a:ext cx="1002180" cy="903579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9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92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90" name="KSO_Shape"/>
            <p:cNvSpPr>
              <a:spLocks/>
            </p:cNvSpPr>
            <p:nvPr/>
          </p:nvSpPr>
          <p:spPr bwMode="auto">
            <a:xfrm>
              <a:off x="4077370" y="2558001"/>
              <a:ext cx="520754" cy="521623"/>
            </a:xfrm>
            <a:custGeom>
              <a:avLst/>
              <a:gdLst>
                <a:gd name="T0" fmla="*/ 923363 w 1752600"/>
                <a:gd name="T1" fmla="*/ 1417153 h 1754188"/>
                <a:gd name="T2" fmla="*/ 958587 w 1752600"/>
                <a:gd name="T3" fmla="*/ 1476612 h 1754188"/>
                <a:gd name="T4" fmla="*/ 945181 w 1752600"/>
                <a:gd name="T5" fmla="*/ 1530763 h 1754188"/>
                <a:gd name="T6" fmla="*/ 886299 w 1752600"/>
                <a:gd name="T7" fmla="*/ 1566067 h 1754188"/>
                <a:gd name="T8" fmla="*/ 832675 w 1752600"/>
                <a:gd name="T9" fmla="*/ 1552795 h 1754188"/>
                <a:gd name="T10" fmla="*/ 797714 w 1752600"/>
                <a:gd name="T11" fmla="*/ 1493335 h 1754188"/>
                <a:gd name="T12" fmla="*/ 810857 w 1752600"/>
                <a:gd name="T13" fmla="*/ 1439185 h 1754188"/>
                <a:gd name="T14" fmla="*/ 869739 w 1752600"/>
                <a:gd name="T15" fmla="*/ 1403616 h 1754188"/>
                <a:gd name="T16" fmla="*/ 1526266 w 1752600"/>
                <a:gd name="T17" fmla="*/ 809406 h 1754188"/>
                <a:gd name="T18" fmla="*/ 1561836 w 1752600"/>
                <a:gd name="T19" fmla="*/ 868866 h 1754188"/>
                <a:gd name="T20" fmla="*/ 1548298 w 1752600"/>
                <a:gd name="T21" fmla="*/ 923016 h 1754188"/>
                <a:gd name="T22" fmla="*/ 1488839 w 1752600"/>
                <a:gd name="T23" fmla="*/ 958586 h 1754188"/>
                <a:gd name="T24" fmla="*/ 1434954 w 1752600"/>
                <a:gd name="T25" fmla="*/ 945048 h 1754188"/>
                <a:gd name="T26" fmla="*/ 1399385 w 1752600"/>
                <a:gd name="T27" fmla="*/ 885589 h 1754188"/>
                <a:gd name="T28" fmla="*/ 1412922 w 1752600"/>
                <a:gd name="T29" fmla="*/ 831438 h 1754188"/>
                <a:gd name="T30" fmla="*/ 1472116 w 1752600"/>
                <a:gd name="T31" fmla="*/ 795869 h 1754188"/>
                <a:gd name="T32" fmla="*/ 931422 w 1752600"/>
                <a:gd name="T33" fmla="*/ 210375 h 1754188"/>
                <a:gd name="T34" fmla="*/ 985331 w 1752600"/>
                <a:gd name="T35" fmla="*/ 812351 h 1754188"/>
                <a:gd name="T36" fmla="*/ 997223 w 1752600"/>
                <a:gd name="T37" fmla="*/ 915108 h 1754188"/>
                <a:gd name="T38" fmla="*/ 946749 w 1752600"/>
                <a:gd name="T39" fmla="*/ 982906 h 1754188"/>
                <a:gd name="T40" fmla="*/ 857693 w 1752600"/>
                <a:gd name="T41" fmla="*/ 1003564 h 1754188"/>
                <a:gd name="T42" fmla="*/ 763351 w 1752600"/>
                <a:gd name="T43" fmla="*/ 937354 h 1754188"/>
                <a:gd name="T44" fmla="*/ 353480 w 1752600"/>
                <a:gd name="T45" fmla="*/ 893921 h 1754188"/>
                <a:gd name="T46" fmla="*/ 383342 w 1752600"/>
                <a:gd name="T47" fmla="*/ 820296 h 1754188"/>
                <a:gd name="T48" fmla="*/ 815147 w 1752600"/>
                <a:gd name="T49" fmla="*/ 764945 h 1754188"/>
                <a:gd name="T50" fmla="*/ 858486 w 1752600"/>
                <a:gd name="T51" fmla="*/ 180713 h 1754188"/>
                <a:gd name="T52" fmla="*/ 670516 w 1752600"/>
                <a:gd name="T53" fmla="*/ 152975 h 1754188"/>
                <a:gd name="T54" fmla="*/ 441192 w 1752600"/>
                <a:gd name="T55" fmla="*/ 263340 h 1754188"/>
                <a:gd name="T56" fmla="*/ 263181 w 1752600"/>
                <a:gd name="T57" fmla="*/ 441458 h 1754188"/>
                <a:gd name="T58" fmla="*/ 152883 w 1752600"/>
                <a:gd name="T59" fmla="*/ 670921 h 1754188"/>
                <a:gd name="T60" fmla="*/ 126168 w 1752600"/>
                <a:gd name="T61" fmla="*/ 934791 h 1754188"/>
                <a:gd name="T62" fmla="*/ 190707 w 1752600"/>
                <a:gd name="T63" fmla="*/ 1186485 h 1754188"/>
                <a:gd name="T64" fmla="*/ 332216 w 1752600"/>
                <a:gd name="T65" fmla="*/ 1396099 h 1754188"/>
                <a:gd name="T66" fmla="*/ 534297 w 1752600"/>
                <a:gd name="T67" fmla="*/ 1547221 h 1754188"/>
                <a:gd name="T68" fmla="*/ 780550 w 1752600"/>
                <a:gd name="T69" fmla="*/ 1623709 h 1754188"/>
                <a:gd name="T70" fmla="*/ 1045847 w 1752600"/>
                <a:gd name="T71" fmla="*/ 1610476 h 1754188"/>
                <a:gd name="T72" fmla="*/ 1281255 w 1752600"/>
                <a:gd name="T73" fmla="*/ 1511227 h 1754188"/>
                <a:gd name="T74" fmla="*/ 1467730 w 1752600"/>
                <a:gd name="T75" fmla="*/ 1341578 h 1754188"/>
                <a:gd name="T76" fmla="*/ 1588873 w 1752600"/>
                <a:gd name="T77" fmla="*/ 1118202 h 1754188"/>
                <a:gd name="T78" fmla="*/ 1628019 w 1752600"/>
                <a:gd name="T79" fmla="*/ 857509 h 1754188"/>
                <a:gd name="T80" fmla="*/ 1576176 w 1752600"/>
                <a:gd name="T81" fmla="*/ 601315 h 1754188"/>
                <a:gd name="T82" fmla="*/ 1444718 w 1752600"/>
                <a:gd name="T83" fmla="*/ 384820 h 1754188"/>
                <a:gd name="T84" fmla="*/ 1250573 w 1752600"/>
                <a:gd name="T85" fmla="*/ 224170 h 1754188"/>
                <a:gd name="T86" fmla="*/ 1009345 w 1752600"/>
                <a:gd name="T87" fmla="*/ 136037 h 1754188"/>
                <a:gd name="T88" fmla="*/ 987656 w 1752600"/>
                <a:gd name="T89" fmla="*/ 7146 h 1754188"/>
                <a:gd name="T90" fmla="*/ 1274907 w 1752600"/>
                <a:gd name="T91" fmla="*/ 96337 h 1754188"/>
                <a:gd name="T92" fmla="*/ 1510315 w 1752600"/>
                <a:gd name="T93" fmla="*/ 272074 h 1754188"/>
                <a:gd name="T94" fmla="*/ 1675101 w 1752600"/>
                <a:gd name="T95" fmla="*/ 516358 h 1754188"/>
                <a:gd name="T96" fmla="*/ 1749955 w 1752600"/>
                <a:gd name="T97" fmla="*/ 809605 h 1754188"/>
                <a:gd name="T98" fmla="*/ 1719273 w 1752600"/>
                <a:gd name="T99" fmla="*/ 1116879 h 1754188"/>
                <a:gd name="T100" fmla="*/ 1590724 w 1752600"/>
                <a:gd name="T101" fmla="*/ 1384453 h 1754188"/>
                <a:gd name="T102" fmla="*/ 1383353 w 1752600"/>
                <a:gd name="T103" fmla="*/ 1591949 h 1754188"/>
                <a:gd name="T104" fmla="*/ 1115940 w 1752600"/>
                <a:gd name="T105" fmla="*/ 1720576 h 1754188"/>
                <a:gd name="T106" fmla="*/ 809116 w 1752600"/>
                <a:gd name="T107" fmla="*/ 1751277 h 1754188"/>
                <a:gd name="T108" fmla="*/ 516046 w 1752600"/>
                <a:gd name="T109" fmla="*/ 1676377 h 1754188"/>
                <a:gd name="T110" fmla="*/ 271909 w 1752600"/>
                <a:gd name="T111" fmla="*/ 1511492 h 1754188"/>
                <a:gd name="T112" fmla="*/ 95750 w 1752600"/>
                <a:gd name="T113" fmla="*/ 1275941 h 1754188"/>
                <a:gd name="T114" fmla="*/ 6877 w 1752600"/>
                <a:gd name="T115" fmla="*/ 988782 h 1754188"/>
                <a:gd name="T116" fmla="*/ 22483 w 1752600"/>
                <a:gd name="T117" fmla="*/ 679126 h 1754188"/>
                <a:gd name="T118" fmla="*/ 138071 w 1752600"/>
                <a:gd name="T119" fmla="*/ 404935 h 1754188"/>
                <a:gd name="T120" fmla="*/ 335655 w 1752600"/>
                <a:gd name="T121" fmla="*/ 187117 h 1754188"/>
                <a:gd name="T122" fmla="*/ 595662 w 1752600"/>
                <a:gd name="T123" fmla="*/ 46051 h 175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600" h="1754188">
                  <a:moveTo>
                    <a:pt x="873945" y="1403350"/>
                  </a:moveTo>
                  <a:lnTo>
                    <a:pt x="877888" y="1403350"/>
                  </a:lnTo>
                  <a:lnTo>
                    <a:pt x="882356" y="1403350"/>
                  </a:lnTo>
                  <a:lnTo>
                    <a:pt x="886299" y="1403616"/>
                  </a:lnTo>
                  <a:lnTo>
                    <a:pt x="890505" y="1404146"/>
                  </a:lnTo>
                  <a:lnTo>
                    <a:pt x="894448" y="1404943"/>
                  </a:lnTo>
                  <a:lnTo>
                    <a:pt x="898128" y="1405739"/>
                  </a:lnTo>
                  <a:lnTo>
                    <a:pt x="901808" y="1406801"/>
                  </a:lnTo>
                  <a:lnTo>
                    <a:pt x="906014" y="1408393"/>
                  </a:lnTo>
                  <a:lnTo>
                    <a:pt x="909432" y="1409455"/>
                  </a:lnTo>
                  <a:lnTo>
                    <a:pt x="913112" y="1411048"/>
                  </a:lnTo>
                  <a:lnTo>
                    <a:pt x="916529" y="1412906"/>
                  </a:lnTo>
                  <a:lnTo>
                    <a:pt x="919946" y="1415030"/>
                  </a:lnTo>
                  <a:lnTo>
                    <a:pt x="923363" y="1417153"/>
                  </a:lnTo>
                  <a:lnTo>
                    <a:pt x="929672" y="1421931"/>
                  </a:lnTo>
                  <a:lnTo>
                    <a:pt x="935192" y="1427240"/>
                  </a:lnTo>
                  <a:lnTo>
                    <a:pt x="940450" y="1432814"/>
                  </a:lnTo>
                  <a:lnTo>
                    <a:pt x="945181" y="1439185"/>
                  </a:lnTo>
                  <a:lnTo>
                    <a:pt x="947284" y="1442636"/>
                  </a:lnTo>
                  <a:lnTo>
                    <a:pt x="949124" y="1446086"/>
                  </a:lnTo>
                  <a:lnTo>
                    <a:pt x="951227" y="1449537"/>
                  </a:lnTo>
                  <a:lnTo>
                    <a:pt x="952804" y="1452988"/>
                  </a:lnTo>
                  <a:lnTo>
                    <a:pt x="953856" y="1456704"/>
                  </a:lnTo>
                  <a:lnTo>
                    <a:pt x="955433" y="1460420"/>
                  </a:lnTo>
                  <a:lnTo>
                    <a:pt x="956484" y="1464667"/>
                  </a:lnTo>
                  <a:lnTo>
                    <a:pt x="957273" y="1468384"/>
                  </a:lnTo>
                  <a:lnTo>
                    <a:pt x="958062" y="1472365"/>
                  </a:lnTo>
                  <a:lnTo>
                    <a:pt x="958587" y="1476612"/>
                  </a:lnTo>
                  <a:lnTo>
                    <a:pt x="958850" y="1480594"/>
                  </a:lnTo>
                  <a:lnTo>
                    <a:pt x="958850" y="1485107"/>
                  </a:lnTo>
                  <a:lnTo>
                    <a:pt x="958850" y="1489088"/>
                  </a:lnTo>
                  <a:lnTo>
                    <a:pt x="958587" y="1493335"/>
                  </a:lnTo>
                  <a:lnTo>
                    <a:pt x="958062" y="1497317"/>
                  </a:lnTo>
                  <a:lnTo>
                    <a:pt x="957273" y="1501299"/>
                  </a:lnTo>
                  <a:lnTo>
                    <a:pt x="956484" y="1505546"/>
                  </a:lnTo>
                  <a:lnTo>
                    <a:pt x="955433" y="1509262"/>
                  </a:lnTo>
                  <a:lnTo>
                    <a:pt x="953856" y="1512978"/>
                  </a:lnTo>
                  <a:lnTo>
                    <a:pt x="952804" y="1516694"/>
                  </a:lnTo>
                  <a:lnTo>
                    <a:pt x="951227" y="1520145"/>
                  </a:lnTo>
                  <a:lnTo>
                    <a:pt x="949124" y="1524127"/>
                  </a:lnTo>
                  <a:lnTo>
                    <a:pt x="947284" y="1527312"/>
                  </a:lnTo>
                  <a:lnTo>
                    <a:pt x="945181" y="1530763"/>
                  </a:lnTo>
                  <a:lnTo>
                    <a:pt x="940450" y="1536868"/>
                  </a:lnTo>
                  <a:lnTo>
                    <a:pt x="935192" y="1542973"/>
                  </a:lnTo>
                  <a:lnTo>
                    <a:pt x="929672" y="1548017"/>
                  </a:lnTo>
                  <a:lnTo>
                    <a:pt x="923363" y="1552795"/>
                  </a:lnTo>
                  <a:lnTo>
                    <a:pt x="919946" y="1554918"/>
                  </a:lnTo>
                  <a:lnTo>
                    <a:pt x="916529" y="1556776"/>
                  </a:lnTo>
                  <a:lnTo>
                    <a:pt x="913112" y="1558634"/>
                  </a:lnTo>
                  <a:lnTo>
                    <a:pt x="909432" y="1560227"/>
                  </a:lnTo>
                  <a:lnTo>
                    <a:pt x="906014" y="1561820"/>
                  </a:lnTo>
                  <a:lnTo>
                    <a:pt x="901808" y="1563147"/>
                  </a:lnTo>
                  <a:lnTo>
                    <a:pt x="898128" y="1564209"/>
                  </a:lnTo>
                  <a:lnTo>
                    <a:pt x="894448" y="1565005"/>
                  </a:lnTo>
                  <a:lnTo>
                    <a:pt x="890505" y="1565801"/>
                  </a:lnTo>
                  <a:lnTo>
                    <a:pt x="886299" y="1566067"/>
                  </a:lnTo>
                  <a:lnTo>
                    <a:pt x="882356" y="1566598"/>
                  </a:lnTo>
                  <a:lnTo>
                    <a:pt x="877888" y="1566863"/>
                  </a:lnTo>
                  <a:lnTo>
                    <a:pt x="873945" y="1566598"/>
                  </a:lnTo>
                  <a:lnTo>
                    <a:pt x="869739" y="1566067"/>
                  </a:lnTo>
                  <a:lnTo>
                    <a:pt x="865796" y="1565801"/>
                  </a:lnTo>
                  <a:lnTo>
                    <a:pt x="861853" y="1565005"/>
                  </a:lnTo>
                  <a:lnTo>
                    <a:pt x="857647" y="1564209"/>
                  </a:lnTo>
                  <a:lnTo>
                    <a:pt x="853967" y="1563147"/>
                  </a:lnTo>
                  <a:lnTo>
                    <a:pt x="850287" y="1561820"/>
                  </a:lnTo>
                  <a:lnTo>
                    <a:pt x="846607" y="1560227"/>
                  </a:lnTo>
                  <a:lnTo>
                    <a:pt x="842664" y="1558634"/>
                  </a:lnTo>
                  <a:lnTo>
                    <a:pt x="839247" y="1556776"/>
                  </a:lnTo>
                  <a:lnTo>
                    <a:pt x="835829" y="1554918"/>
                  </a:lnTo>
                  <a:lnTo>
                    <a:pt x="832675" y="1552795"/>
                  </a:lnTo>
                  <a:lnTo>
                    <a:pt x="826629" y="1548017"/>
                  </a:lnTo>
                  <a:lnTo>
                    <a:pt x="820583" y="1542973"/>
                  </a:lnTo>
                  <a:lnTo>
                    <a:pt x="815589" y="1536868"/>
                  </a:lnTo>
                  <a:lnTo>
                    <a:pt x="810857" y="1530763"/>
                  </a:lnTo>
                  <a:lnTo>
                    <a:pt x="808754" y="1527312"/>
                  </a:lnTo>
                  <a:lnTo>
                    <a:pt x="806914" y="1524127"/>
                  </a:lnTo>
                  <a:lnTo>
                    <a:pt x="805074" y="1520145"/>
                  </a:lnTo>
                  <a:lnTo>
                    <a:pt x="803497" y="1516694"/>
                  </a:lnTo>
                  <a:lnTo>
                    <a:pt x="801920" y="1512978"/>
                  </a:lnTo>
                  <a:lnTo>
                    <a:pt x="800605" y="1509262"/>
                  </a:lnTo>
                  <a:lnTo>
                    <a:pt x="799554" y="1505546"/>
                  </a:lnTo>
                  <a:lnTo>
                    <a:pt x="798765" y="1501299"/>
                  </a:lnTo>
                  <a:lnTo>
                    <a:pt x="797977" y="1497317"/>
                  </a:lnTo>
                  <a:lnTo>
                    <a:pt x="797714" y="1493335"/>
                  </a:lnTo>
                  <a:lnTo>
                    <a:pt x="797188" y="1489088"/>
                  </a:lnTo>
                  <a:lnTo>
                    <a:pt x="796925" y="1485107"/>
                  </a:lnTo>
                  <a:lnTo>
                    <a:pt x="797188" y="1480594"/>
                  </a:lnTo>
                  <a:lnTo>
                    <a:pt x="797714" y="1476612"/>
                  </a:lnTo>
                  <a:lnTo>
                    <a:pt x="797977" y="1472365"/>
                  </a:lnTo>
                  <a:lnTo>
                    <a:pt x="798765" y="1468384"/>
                  </a:lnTo>
                  <a:lnTo>
                    <a:pt x="799554" y="1464667"/>
                  </a:lnTo>
                  <a:lnTo>
                    <a:pt x="800605" y="1460420"/>
                  </a:lnTo>
                  <a:lnTo>
                    <a:pt x="801920" y="1456704"/>
                  </a:lnTo>
                  <a:lnTo>
                    <a:pt x="803497" y="1452988"/>
                  </a:lnTo>
                  <a:lnTo>
                    <a:pt x="805074" y="1449537"/>
                  </a:lnTo>
                  <a:lnTo>
                    <a:pt x="806914" y="1446086"/>
                  </a:lnTo>
                  <a:lnTo>
                    <a:pt x="808754" y="1442636"/>
                  </a:lnTo>
                  <a:lnTo>
                    <a:pt x="810857" y="1439185"/>
                  </a:lnTo>
                  <a:lnTo>
                    <a:pt x="815589" y="1432814"/>
                  </a:lnTo>
                  <a:lnTo>
                    <a:pt x="820583" y="1427240"/>
                  </a:lnTo>
                  <a:lnTo>
                    <a:pt x="826629" y="1421931"/>
                  </a:lnTo>
                  <a:lnTo>
                    <a:pt x="832675" y="1417153"/>
                  </a:lnTo>
                  <a:lnTo>
                    <a:pt x="835829" y="1415030"/>
                  </a:lnTo>
                  <a:lnTo>
                    <a:pt x="839247" y="1412906"/>
                  </a:lnTo>
                  <a:lnTo>
                    <a:pt x="842664" y="1411048"/>
                  </a:lnTo>
                  <a:lnTo>
                    <a:pt x="846607" y="1409455"/>
                  </a:lnTo>
                  <a:lnTo>
                    <a:pt x="850287" y="1408393"/>
                  </a:lnTo>
                  <a:lnTo>
                    <a:pt x="853967" y="1406801"/>
                  </a:lnTo>
                  <a:lnTo>
                    <a:pt x="857647" y="1405739"/>
                  </a:lnTo>
                  <a:lnTo>
                    <a:pt x="861853" y="1404943"/>
                  </a:lnTo>
                  <a:lnTo>
                    <a:pt x="865796" y="1404146"/>
                  </a:lnTo>
                  <a:lnTo>
                    <a:pt x="869739" y="1403616"/>
                  </a:lnTo>
                  <a:lnTo>
                    <a:pt x="873945" y="1403350"/>
                  </a:lnTo>
                  <a:close/>
                  <a:moveTo>
                    <a:pt x="1480345" y="795338"/>
                  </a:moveTo>
                  <a:lnTo>
                    <a:pt x="1484857" y="795603"/>
                  </a:lnTo>
                  <a:lnTo>
                    <a:pt x="1488839" y="795869"/>
                  </a:lnTo>
                  <a:lnTo>
                    <a:pt x="1493086" y="796134"/>
                  </a:lnTo>
                  <a:lnTo>
                    <a:pt x="1497068" y="797196"/>
                  </a:lnTo>
                  <a:lnTo>
                    <a:pt x="1500784" y="797727"/>
                  </a:lnTo>
                  <a:lnTo>
                    <a:pt x="1505031" y="799054"/>
                  </a:lnTo>
                  <a:lnTo>
                    <a:pt x="1508747" y="800381"/>
                  </a:lnTo>
                  <a:lnTo>
                    <a:pt x="1512198" y="801974"/>
                  </a:lnTo>
                  <a:lnTo>
                    <a:pt x="1515914" y="803567"/>
                  </a:lnTo>
                  <a:lnTo>
                    <a:pt x="1519365" y="805425"/>
                  </a:lnTo>
                  <a:lnTo>
                    <a:pt x="1522816" y="807283"/>
                  </a:lnTo>
                  <a:lnTo>
                    <a:pt x="1526266" y="809406"/>
                  </a:lnTo>
                  <a:lnTo>
                    <a:pt x="1532637" y="814184"/>
                  </a:lnTo>
                  <a:lnTo>
                    <a:pt x="1538211" y="819228"/>
                  </a:lnTo>
                  <a:lnTo>
                    <a:pt x="1543520" y="825068"/>
                  </a:lnTo>
                  <a:lnTo>
                    <a:pt x="1548298" y="831438"/>
                  </a:lnTo>
                  <a:lnTo>
                    <a:pt x="1550422" y="834624"/>
                  </a:lnTo>
                  <a:lnTo>
                    <a:pt x="1552545" y="838074"/>
                  </a:lnTo>
                  <a:lnTo>
                    <a:pt x="1554403" y="841791"/>
                  </a:lnTo>
                  <a:lnTo>
                    <a:pt x="1555996" y="845241"/>
                  </a:lnTo>
                  <a:lnTo>
                    <a:pt x="1557589" y="848958"/>
                  </a:lnTo>
                  <a:lnTo>
                    <a:pt x="1558650" y="852939"/>
                  </a:lnTo>
                  <a:lnTo>
                    <a:pt x="1559712" y="856655"/>
                  </a:lnTo>
                  <a:lnTo>
                    <a:pt x="1560509" y="860637"/>
                  </a:lnTo>
                  <a:lnTo>
                    <a:pt x="1561305" y="864884"/>
                  </a:lnTo>
                  <a:lnTo>
                    <a:pt x="1561836" y="868866"/>
                  </a:lnTo>
                  <a:lnTo>
                    <a:pt x="1562101" y="872847"/>
                  </a:lnTo>
                  <a:lnTo>
                    <a:pt x="1562101" y="877094"/>
                  </a:lnTo>
                  <a:lnTo>
                    <a:pt x="1562101" y="881342"/>
                  </a:lnTo>
                  <a:lnTo>
                    <a:pt x="1561836" y="885589"/>
                  </a:lnTo>
                  <a:lnTo>
                    <a:pt x="1561305" y="889570"/>
                  </a:lnTo>
                  <a:lnTo>
                    <a:pt x="1560509" y="893817"/>
                  </a:lnTo>
                  <a:lnTo>
                    <a:pt x="1559712" y="897534"/>
                  </a:lnTo>
                  <a:lnTo>
                    <a:pt x="1558650" y="901515"/>
                  </a:lnTo>
                  <a:lnTo>
                    <a:pt x="1557589" y="905497"/>
                  </a:lnTo>
                  <a:lnTo>
                    <a:pt x="1555996" y="908948"/>
                  </a:lnTo>
                  <a:lnTo>
                    <a:pt x="1554403" y="912664"/>
                  </a:lnTo>
                  <a:lnTo>
                    <a:pt x="1552545" y="916115"/>
                  </a:lnTo>
                  <a:lnTo>
                    <a:pt x="1550422" y="919565"/>
                  </a:lnTo>
                  <a:lnTo>
                    <a:pt x="1548298" y="923016"/>
                  </a:lnTo>
                  <a:lnTo>
                    <a:pt x="1543520" y="929387"/>
                  </a:lnTo>
                  <a:lnTo>
                    <a:pt x="1538211" y="934961"/>
                  </a:lnTo>
                  <a:lnTo>
                    <a:pt x="1532637" y="940270"/>
                  </a:lnTo>
                  <a:lnTo>
                    <a:pt x="1526266" y="945048"/>
                  </a:lnTo>
                  <a:lnTo>
                    <a:pt x="1522816" y="947171"/>
                  </a:lnTo>
                  <a:lnTo>
                    <a:pt x="1519365" y="949030"/>
                  </a:lnTo>
                  <a:lnTo>
                    <a:pt x="1515914" y="950888"/>
                  </a:lnTo>
                  <a:lnTo>
                    <a:pt x="1512198" y="952480"/>
                  </a:lnTo>
                  <a:lnTo>
                    <a:pt x="1508747" y="953808"/>
                  </a:lnTo>
                  <a:lnTo>
                    <a:pt x="1505031" y="955400"/>
                  </a:lnTo>
                  <a:lnTo>
                    <a:pt x="1500784" y="956197"/>
                  </a:lnTo>
                  <a:lnTo>
                    <a:pt x="1497068" y="957258"/>
                  </a:lnTo>
                  <a:lnTo>
                    <a:pt x="1493086" y="957789"/>
                  </a:lnTo>
                  <a:lnTo>
                    <a:pt x="1488839" y="958586"/>
                  </a:lnTo>
                  <a:lnTo>
                    <a:pt x="1484857" y="958851"/>
                  </a:lnTo>
                  <a:lnTo>
                    <a:pt x="1480345" y="958851"/>
                  </a:lnTo>
                  <a:lnTo>
                    <a:pt x="1476363" y="958851"/>
                  </a:lnTo>
                  <a:lnTo>
                    <a:pt x="1472116" y="958586"/>
                  </a:lnTo>
                  <a:lnTo>
                    <a:pt x="1468134" y="957789"/>
                  </a:lnTo>
                  <a:lnTo>
                    <a:pt x="1464153" y="957258"/>
                  </a:lnTo>
                  <a:lnTo>
                    <a:pt x="1459906" y="956197"/>
                  </a:lnTo>
                  <a:lnTo>
                    <a:pt x="1456189" y="955400"/>
                  </a:lnTo>
                  <a:lnTo>
                    <a:pt x="1452473" y="953808"/>
                  </a:lnTo>
                  <a:lnTo>
                    <a:pt x="1448757" y="952480"/>
                  </a:lnTo>
                  <a:lnTo>
                    <a:pt x="1445306" y="950888"/>
                  </a:lnTo>
                  <a:lnTo>
                    <a:pt x="1441325" y="949030"/>
                  </a:lnTo>
                  <a:lnTo>
                    <a:pt x="1437874" y="947171"/>
                  </a:lnTo>
                  <a:lnTo>
                    <a:pt x="1434954" y="945048"/>
                  </a:lnTo>
                  <a:lnTo>
                    <a:pt x="1428583" y="940270"/>
                  </a:lnTo>
                  <a:lnTo>
                    <a:pt x="1422478" y="934961"/>
                  </a:lnTo>
                  <a:lnTo>
                    <a:pt x="1417435" y="929387"/>
                  </a:lnTo>
                  <a:lnTo>
                    <a:pt x="1412922" y="923016"/>
                  </a:lnTo>
                  <a:lnTo>
                    <a:pt x="1410533" y="919565"/>
                  </a:lnTo>
                  <a:lnTo>
                    <a:pt x="1408675" y="916115"/>
                  </a:lnTo>
                  <a:lnTo>
                    <a:pt x="1406817" y="912664"/>
                  </a:lnTo>
                  <a:lnTo>
                    <a:pt x="1405224" y="908948"/>
                  </a:lnTo>
                  <a:lnTo>
                    <a:pt x="1403632" y="905497"/>
                  </a:lnTo>
                  <a:lnTo>
                    <a:pt x="1402304" y="901515"/>
                  </a:lnTo>
                  <a:lnTo>
                    <a:pt x="1401243" y="897534"/>
                  </a:lnTo>
                  <a:lnTo>
                    <a:pt x="1400446" y="893817"/>
                  </a:lnTo>
                  <a:lnTo>
                    <a:pt x="1399650" y="889570"/>
                  </a:lnTo>
                  <a:lnTo>
                    <a:pt x="1399385" y="885589"/>
                  </a:lnTo>
                  <a:lnTo>
                    <a:pt x="1398854" y="881342"/>
                  </a:lnTo>
                  <a:lnTo>
                    <a:pt x="1398588" y="877094"/>
                  </a:lnTo>
                  <a:lnTo>
                    <a:pt x="1398854" y="872847"/>
                  </a:lnTo>
                  <a:lnTo>
                    <a:pt x="1399385" y="868866"/>
                  </a:lnTo>
                  <a:lnTo>
                    <a:pt x="1399650" y="864884"/>
                  </a:lnTo>
                  <a:lnTo>
                    <a:pt x="1400446" y="860637"/>
                  </a:lnTo>
                  <a:lnTo>
                    <a:pt x="1401243" y="856655"/>
                  </a:lnTo>
                  <a:lnTo>
                    <a:pt x="1402304" y="852939"/>
                  </a:lnTo>
                  <a:lnTo>
                    <a:pt x="1403632" y="848958"/>
                  </a:lnTo>
                  <a:lnTo>
                    <a:pt x="1405224" y="845241"/>
                  </a:lnTo>
                  <a:lnTo>
                    <a:pt x="1406817" y="841791"/>
                  </a:lnTo>
                  <a:lnTo>
                    <a:pt x="1408675" y="838074"/>
                  </a:lnTo>
                  <a:lnTo>
                    <a:pt x="1410533" y="834624"/>
                  </a:lnTo>
                  <a:lnTo>
                    <a:pt x="1412922" y="831438"/>
                  </a:lnTo>
                  <a:lnTo>
                    <a:pt x="1417435" y="825068"/>
                  </a:lnTo>
                  <a:lnTo>
                    <a:pt x="1422478" y="819228"/>
                  </a:lnTo>
                  <a:lnTo>
                    <a:pt x="1428583" y="814184"/>
                  </a:lnTo>
                  <a:lnTo>
                    <a:pt x="1434954" y="809406"/>
                  </a:lnTo>
                  <a:lnTo>
                    <a:pt x="1437874" y="807283"/>
                  </a:lnTo>
                  <a:lnTo>
                    <a:pt x="1441325" y="805425"/>
                  </a:lnTo>
                  <a:lnTo>
                    <a:pt x="1445306" y="803567"/>
                  </a:lnTo>
                  <a:lnTo>
                    <a:pt x="1448757" y="801974"/>
                  </a:lnTo>
                  <a:lnTo>
                    <a:pt x="1452473" y="800381"/>
                  </a:lnTo>
                  <a:lnTo>
                    <a:pt x="1456189" y="799054"/>
                  </a:lnTo>
                  <a:lnTo>
                    <a:pt x="1459906" y="797727"/>
                  </a:lnTo>
                  <a:lnTo>
                    <a:pt x="1464153" y="797196"/>
                  </a:lnTo>
                  <a:lnTo>
                    <a:pt x="1468134" y="796134"/>
                  </a:lnTo>
                  <a:lnTo>
                    <a:pt x="1472116" y="795869"/>
                  </a:lnTo>
                  <a:lnTo>
                    <a:pt x="1476363" y="795603"/>
                  </a:lnTo>
                  <a:lnTo>
                    <a:pt x="1480345" y="795338"/>
                  </a:lnTo>
                  <a:close/>
                  <a:moveTo>
                    <a:pt x="876984" y="177800"/>
                  </a:moveTo>
                  <a:lnTo>
                    <a:pt x="883326" y="178065"/>
                  </a:lnTo>
                  <a:lnTo>
                    <a:pt x="889669" y="179124"/>
                  </a:lnTo>
                  <a:lnTo>
                    <a:pt x="895482" y="180713"/>
                  </a:lnTo>
                  <a:lnTo>
                    <a:pt x="901032" y="182832"/>
                  </a:lnTo>
                  <a:lnTo>
                    <a:pt x="906581" y="185215"/>
                  </a:lnTo>
                  <a:lnTo>
                    <a:pt x="911867" y="188393"/>
                  </a:lnTo>
                  <a:lnTo>
                    <a:pt x="916359" y="191836"/>
                  </a:lnTo>
                  <a:lnTo>
                    <a:pt x="920851" y="196074"/>
                  </a:lnTo>
                  <a:lnTo>
                    <a:pt x="924815" y="200311"/>
                  </a:lnTo>
                  <a:lnTo>
                    <a:pt x="928251" y="205078"/>
                  </a:lnTo>
                  <a:lnTo>
                    <a:pt x="931422" y="210375"/>
                  </a:lnTo>
                  <a:lnTo>
                    <a:pt x="934065" y="215672"/>
                  </a:lnTo>
                  <a:lnTo>
                    <a:pt x="936179" y="221498"/>
                  </a:lnTo>
                  <a:lnTo>
                    <a:pt x="937764" y="227325"/>
                  </a:lnTo>
                  <a:lnTo>
                    <a:pt x="938821" y="233681"/>
                  </a:lnTo>
                  <a:lnTo>
                    <a:pt x="939086" y="240037"/>
                  </a:lnTo>
                  <a:lnTo>
                    <a:pt x="939086" y="766534"/>
                  </a:lnTo>
                  <a:lnTo>
                    <a:pt x="945956" y="770772"/>
                  </a:lnTo>
                  <a:lnTo>
                    <a:pt x="952827" y="775539"/>
                  </a:lnTo>
                  <a:lnTo>
                    <a:pt x="959169" y="780835"/>
                  </a:lnTo>
                  <a:lnTo>
                    <a:pt x="964983" y="786397"/>
                  </a:lnTo>
                  <a:lnTo>
                    <a:pt x="971061" y="792488"/>
                  </a:lnTo>
                  <a:lnTo>
                    <a:pt x="976082" y="798844"/>
                  </a:lnTo>
                  <a:lnTo>
                    <a:pt x="980839" y="805465"/>
                  </a:lnTo>
                  <a:lnTo>
                    <a:pt x="985331" y="812351"/>
                  </a:lnTo>
                  <a:lnTo>
                    <a:pt x="989295" y="819502"/>
                  </a:lnTo>
                  <a:lnTo>
                    <a:pt x="992995" y="826917"/>
                  </a:lnTo>
                  <a:lnTo>
                    <a:pt x="995902" y="834862"/>
                  </a:lnTo>
                  <a:lnTo>
                    <a:pt x="998545" y="843072"/>
                  </a:lnTo>
                  <a:lnTo>
                    <a:pt x="1000394" y="851282"/>
                  </a:lnTo>
                  <a:lnTo>
                    <a:pt x="1001980" y="859757"/>
                  </a:lnTo>
                  <a:lnTo>
                    <a:pt x="1002773" y="868497"/>
                  </a:lnTo>
                  <a:lnTo>
                    <a:pt x="1003301" y="877236"/>
                  </a:lnTo>
                  <a:lnTo>
                    <a:pt x="1002773" y="883857"/>
                  </a:lnTo>
                  <a:lnTo>
                    <a:pt x="1002244" y="889948"/>
                  </a:lnTo>
                  <a:lnTo>
                    <a:pt x="1001716" y="896569"/>
                  </a:lnTo>
                  <a:lnTo>
                    <a:pt x="1000394" y="902925"/>
                  </a:lnTo>
                  <a:lnTo>
                    <a:pt x="999073" y="909017"/>
                  </a:lnTo>
                  <a:lnTo>
                    <a:pt x="997223" y="915108"/>
                  </a:lnTo>
                  <a:lnTo>
                    <a:pt x="995373" y="921199"/>
                  </a:lnTo>
                  <a:lnTo>
                    <a:pt x="993259" y="926761"/>
                  </a:lnTo>
                  <a:lnTo>
                    <a:pt x="990352" y="932322"/>
                  </a:lnTo>
                  <a:lnTo>
                    <a:pt x="987445" y="938149"/>
                  </a:lnTo>
                  <a:lnTo>
                    <a:pt x="984803" y="943446"/>
                  </a:lnTo>
                  <a:lnTo>
                    <a:pt x="981367" y="948478"/>
                  </a:lnTo>
                  <a:lnTo>
                    <a:pt x="977932" y="953509"/>
                  </a:lnTo>
                  <a:lnTo>
                    <a:pt x="973968" y="958541"/>
                  </a:lnTo>
                  <a:lnTo>
                    <a:pt x="970004" y="962779"/>
                  </a:lnTo>
                  <a:lnTo>
                    <a:pt x="965512" y="967281"/>
                  </a:lnTo>
                  <a:lnTo>
                    <a:pt x="961284" y="971783"/>
                  </a:lnTo>
                  <a:lnTo>
                    <a:pt x="956527" y="975756"/>
                  </a:lnTo>
                  <a:lnTo>
                    <a:pt x="951770" y="979464"/>
                  </a:lnTo>
                  <a:lnTo>
                    <a:pt x="946749" y="982906"/>
                  </a:lnTo>
                  <a:lnTo>
                    <a:pt x="941728" y="986349"/>
                  </a:lnTo>
                  <a:lnTo>
                    <a:pt x="936443" y="989527"/>
                  </a:lnTo>
                  <a:lnTo>
                    <a:pt x="930893" y="992441"/>
                  </a:lnTo>
                  <a:lnTo>
                    <a:pt x="925344" y="994824"/>
                  </a:lnTo>
                  <a:lnTo>
                    <a:pt x="919530" y="996943"/>
                  </a:lnTo>
                  <a:lnTo>
                    <a:pt x="913716" y="999062"/>
                  </a:lnTo>
                  <a:lnTo>
                    <a:pt x="907374" y="1000915"/>
                  </a:lnTo>
                  <a:lnTo>
                    <a:pt x="901560" y="1001975"/>
                  </a:lnTo>
                  <a:lnTo>
                    <a:pt x="895218" y="1003299"/>
                  </a:lnTo>
                  <a:lnTo>
                    <a:pt x="888611" y="1004358"/>
                  </a:lnTo>
                  <a:lnTo>
                    <a:pt x="882269" y="1004623"/>
                  </a:lnTo>
                  <a:lnTo>
                    <a:pt x="875663" y="1004888"/>
                  </a:lnTo>
                  <a:lnTo>
                    <a:pt x="866678" y="1004623"/>
                  </a:lnTo>
                  <a:lnTo>
                    <a:pt x="857693" y="1003564"/>
                  </a:lnTo>
                  <a:lnTo>
                    <a:pt x="849236" y="1001975"/>
                  </a:lnTo>
                  <a:lnTo>
                    <a:pt x="840780" y="999856"/>
                  </a:lnTo>
                  <a:lnTo>
                    <a:pt x="832324" y="997473"/>
                  </a:lnTo>
                  <a:lnTo>
                    <a:pt x="824396" y="994030"/>
                  </a:lnTo>
                  <a:lnTo>
                    <a:pt x="816732" y="990587"/>
                  </a:lnTo>
                  <a:lnTo>
                    <a:pt x="809333" y="986084"/>
                  </a:lnTo>
                  <a:lnTo>
                    <a:pt x="802198" y="981317"/>
                  </a:lnTo>
                  <a:lnTo>
                    <a:pt x="795591" y="976286"/>
                  </a:lnTo>
                  <a:lnTo>
                    <a:pt x="788984" y="970724"/>
                  </a:lnTo>
                  <a:lnTo>
                    <a:pt x="783170" y="964633"/>
                  </a:lnTo>
                  <a:lnTo>
                    <a:pt x="777357" y="958541"/>
                  </a:lnTo>
                  <a:lnTo>
                    <a:pt x="772600" y="951920"/>
                  </a:lnTo>
                  <a:lnTo>
                    <a:pt x="767843" y="944770"/>
                  </a:lnTo>
                  <a:lnTo>
                    <a:pt x="763351" y="937354"/>
                  </a:lnTo>
                  <a:lnTo>
                    <a:pt x="413204" y="937354"/>
                  </a:lnTo>
                  <a:lnTo>
                    <a:pt x="406597" y="937090"/>
                  </a:lnTo>
                  <a:lnTo>
                    <a:pt x="400519" y="936295"/>
                  </a:lnTo>
                  <a:lnTo>
                    <a:pt x="394705" y="934706"/>
                  </a:lnTo>
                  <a:lnTo>
                    <a:pt x="388627" y="932322"/>
                  </a:lnTo>
                  <a:lnTo>
                    <a:pt x="383342" y="929939"/>
                  </a:lnTo>
                  <a:lnTo>
                    <a:pt x="378321" y="926761"/>
                  </a:lnTo>
                  <a:lnTo>
                    <a:pt x="373564" y="923053"/>
                  </a:lnTo>
                  <a:lnTo>
                    <a:pt x="368808" y="919345"/>
                  </a:lnTo>
                  <a:lnTo>
                    <a:pt x="365108" y="914843"/>
                  </a:lnTo>
                  <a:lnTo>
                    <a:pt x="361408" y="909811"/>
                  </a:lnTo>
                  <a:lnTo>
                    <a:pt x="358237" y="904779"/>
                  </a:lnTo>
                  <a:lnTo>
                    <a:pt x="355859" y="899483"/>
                  </a:lnTo>
                  <a:lnTo>
                    <a:pt x="353480" y="893921"/>
                  </a:lnTo>
                  <a:lnTo>
                    <a:pt x="352159" y="887830"/>
                  </a:lnTo>
                  <a:lnTo>
                    <a:pt x="351102" y="881474"/>
                  </a:lnTo>
                  <a:lnTo>
                    <a:pt x="350838" y="875382"/>
                  </a:lnTo>
                  <a:lnTo>
                    <a:pt x="351102" y="868761"/>
                  </a:lnTo>
                  <a:lnTo>
                    <a:pt x="352159" y="862670"/>
                  </a:lnTo>
                  <a:lnTo>
                    <a:pt x="353480" y="856844"/>
                  </a:lnTo>
                  <a:lnTo>
                    <a:pt x="355859" y="850752"/>
                  </a:lnTo>
                  <a:lnTo>
                    <a:pt x="358237" y="845456"/>
                  </a:lnTo>
                  <a:lnTo>
                    <a:pt x="361408" y="840424"/>
                  </a:lnTo>
                  <a:lnTo>
                    <a:pt x="365108" y="835392"/>
                  </a:lnTo>
                  <a:lnTo>
                    <a:pt x="368808" y="831154"/>
                  </a:lnTo>
                  <a:lnTo>
                    <a:pt x="373564" y="827447"/>
                  </a:lnTo>
                  <a:lnTo>
                    <a:pt x="378321" y="823474"/>
                  </a:lnTo>
                  <a:lnTo>
                    <a:pt x="383342" y="820296"/>
                  </a:lnTo>
                  <a:lnTo>
                    <a:pt x="388627" y="817913"/>
                  </a:lnTo>
                  <a:lnTo>
                    <a:pt x="394705" y="815794"/>
                  </a:lnTo>
                  <a:lnTo>
                    <a:pt x="400519" y="814205"/>
                  </a:lnTo>
                  <a:lnTo>
                    <a:pt x="406597" y="813146"/>
                  </a:lnTo>
                  <a:lnTo>
                    <a:pt x="413204" y="812881"/>
                  </a:lnTo>
                  <a:lnTo>
                    <a:pt x="765465" y="812881"/>
                  </a:lnTo>
                  <a:lnTo>
                    <a:pt x="770222" y="805730"/>
                  </a:lnTo>
                  <a:lnTo>
                    <a:pt x="775507" y="798579"/>
                  </a:lnTo>
                  <a:lnTo>
                    <a:pt x="780792" y="791959"/>
                  </a:lnTo>
                  <a:lnTo>
                    <a:pt x="786870" y="785602"/>
                  </a:lnTo>
                  <a:lnTo>
                    <a:pt x="793477" y="779511"/>
                  </a:lnTo>
                  <a:lnTo>
                    <a:pt x="800348" y="774214"/>
                  </a:lnTo>
                  <a:lnTo>
                    <a:pt x="807483" y="769183"/>
                  </a:lnTo>
                  <a:lnTo>
                    <a:pt x="815147" y="764945"/>
                  </a:lnTo>
                  <a:lnTo>
                    <a:pt x="815147" y="240037"/>
                  </a:lnTo>
                  <a:lnTo>
                    <a:pt x="815411" y="233681"/>
                  </a:lnTo>
                  <a:lnTo>
                    <a:pt x="816204" y="227325"/>
                  </a:lnTo>
                  <a:lnTo>
                    <a:pt x="817789" y="221498"/>
                  </a:lnTo>
                  <a:lnTo>
                    <a:pt x="819639" y="215672"/>
                  </a:lnTo>
                  <a:lnTo>
                    <a:pt x="822546" y="210375"/>
                  </a:lnTo>
                  <a:lnTo>
                    <a:pt x="825717" y="205078"/>
                  </a:lnTo>
                  <a:lnTo>
                    <a:pt x="829153" y="200311"/>
                  </a:lnTo>
                  <a:lnTo>
                    <a:pt x="833116" y="196074"/>
                  </a:lnTo>
                  <a:lnTo>
                    <a:pt x="837609" y="191836"/>
                  </a:lnTo>
                  <a:lnTo>
                    <a:pt x="842366" y="188393"/>
                  </a:lnTo>
                  <a:lnTo>
                    <a:pt x="847387" y="185215"/>
                  </a:lnTo>
                  <a:lnTo>
                    <a:pt x="852936" y="182832"/>
                  </a:lnTo>
                  <a:lnTo>
                    <a:pt x="858486" y="180713"/>
                  </a:lnTo>
                  <a:lnTo>
                    <a:pt x="864564" y="179124"/>
                  </a:lnTo>
                  <a:lnTo>
                    <a:pt x="870642" y="178065"/>
                  </a:lnTo>
                  <a:lnTo>
                    <a:pt x="876984" y="177800"/>
                  </a:lnTo>
                  <a:close/>
                  <a:moveTo>
                    <a:pt x="856991" y="124392"/>
                  </a:moveTo>
                  <a:lnTo>
                    <a:pt x="837683" y="125450"/>
                  </a:lnTo>
                  <a:lnTo>
                    <a:pt x="818374" y="126774"/>
                  </a:lnTo>
                  <a:lnTo>
                    <a:pt x="799594" y="128362"/>
                  </a:lnTo>
                  <a:lnTo>
                    <a:pt x="780550" y="130479"/>
                  </a:lnTo>
                  <a:lnTo>
                    <a:pt x="762034" y="132861"/>
                  </a:lnTo>
                  <a:lnTo>
                    <a:pt x="743255" y="136037"/>
                  </a:lnTo>
                  <a:lnTo>
                    <a:pt x="725004" y="139478"/>
                  </a:lnTo>
                  <a:lnTo>
                    <a:pt x="706489" y="143712"/>
                  </a:lnTo>
                  <a:lnTo>
                    <a:pt x="688502" y="147947"/>
                  </a:lnTo>
                  <a:lnTo>
                    <a:pt x="670516" y="152975"/>
                  </a:lnTo>
                  <a:lnTo>
                    <a:pt x="653059" y="158269"/>
                  </a:lnTo>
                  <a:lnTo>
                    <a:pt x="635337" y="164091"/>
                  </a:lnTo>
                  <a:lnTo>
                    <a:pt x="617880" y="169914"/>
                  </a:lnTo>
                  <a:lnTo>
                    <a:pt x="600687" y="176530"/>
                  </a:lnTo>
                  <a:lnTo>
                    <a:pt x="583759" y="183412"/>
                  </a:lnTo>
                  <a:lnTo>
                    <a:pt x="567095" y="191087"/>
                  </a:lnTo>
                  <a:lnTo>
                    <a:pt x="550432" y="198762"/>
                  </a:lnTo>
                  <a:lnTo>
                    <a:pt x="534297" y="206967"/>
                  </a:lnTo>
                  <a:lnTo>
                    <a:pt x="517898" y="215436"/>
                  </a:lnTo>
                  <a:lnTo>
                    <a:pt x="502292" y="224170"/>
                  </a:lnTo>
                  <a:lnTo>
                    <a:pt x="486686" y="233698"/>
                  </a:lnTo>
                  <a:lnTo>
                    <a:pt x="471345" y="242961"/>
                  </a:lnTo>
                  <a:lnTo>
                    <a:pt x="456268" y="253018"/>
                  </a:lnTo>
                  <a:lnTo>
                    <a:pt x="441192" y="263340"/>
                  </a:lnTo>
                  <a:lnTo>
                    <a:pt x="426379" y="274191"/>
                  </a:lnTo>
                  <a:lnTo>
                    <a:pt x="412361" y="285042"/>
                  </a:lnTo>
                  <a:lnTo>
                    <a:pt x="398342" y="296423"/>
                  </a:lnTo>
                  <a:lnTo>
                    <a:pt x="384588" y="308333"/>
                  </a:lnTo>
                  <a:lnTo>
                    <a:pt x="371098" y="320243"/>
                  </a:lnTo>
                  <a:lnTo>
                    <a:pt x="357608" y="332417"/>
                  </a:lnTo>
                  <a:lnTo>
                    <a:pt x="344648" y="344856"/>
                  </a:lnTo>
                  <a:lnTo>
                    <a:pt x="332216" y="358089"/>
                  </a:lnTo>
                  <a:lnTo>
                    <a:pt x="319784" y="371323"/>
                  </a:lnTo>
                  <a:lnTo>
                    <a:pt x="307617" y="384820"/>
                  </a:lnTo>
                  <a:lnTo>
                    <a:pt x="295979" y="398583"/>
                  </a:lnTo>
                  <a:lnTo>
                    <a:pt x="284870" y="412610"/>
                  </a:lnTo>
                  <a:lnTo>
                    <a:pt x="273761" y="427167"/>
                  </a:lnTo>
                  <a:lnTo>
                    <a:pt x="263181" y="441458"/>
                  </a:lnTo>
                  <a:lnTo>
                    <a:pt x="252865" y="456544"/>
                  </a:lnTo>
                  <a:lnTo>
                    <a:pt x="242814" y="471630"/>
                  </a:lnTo>
                  <a:lnTo>
                    <a:pt x="233027" y="486980"/>
                  </a:lnTo>
                  <a:lnTo>
                    <a:pt x="224034" y="502596"/>
                  </a:lnTo>
                  <a:lnTo>
                    <a:pt x="215041" y="518740"/>
                  </a:lnTo>
                  <a:lnTo>
                    <a:pt x="206577" y="534620"/>
                  </a:lnTo>
                  <a:lnTo>
                    <a:pt x="198377" y="551029"/>
                  </a:lnTo>
                  <a:lnTo>
                    <a:pt x="190707" y="567438"/>
                  </a:lnTo>
                  <a:lnTo>
                    <a:pt x="183301" y="584112"/>
                  </a:lnTo>
                  <a:lnTo>
                    <a:pt x="176424" y="601315"/>
                  </a:lnTo>
                  <a:lnTo>
                    <a:pt x="169811" y="618253"/>
                  </a:lnTo>
                  <a:lnTo>
                    <a:pt x="163992" y="635986"/>
                  </a:lnTo>
                  <a:lnTo>
                    <a:pt x="157908" y="653454"/>
                  </a:lnTo>
                  <a:lnTo>
                    <a:pt x="152883" y="670921"/>
                  </a:lnTo>
                  <a:lnTo>
                    <a:pt x="147857" y="689183"/>
                  </a:lnTo>
                  <a:lnTo>
                    <a:pt x="143625" y="707180"/>
                  </a:lnTo>
                  <a:lnTo>
                    <a:pt x="139393" y="725707"/>
                  </a:lnTo>
                  <a:lnTo>
                    <a:pt x="135955" y="743704"/>
                  </a:lnTo>
                  <a:lnTo>
                    <a:pt x="132781" y="762495"/>
                  </a:lnTo>
                  <a:lnTo>
                    <a:pt x="130400" y="781551"/>
                  </a:lnTo>
                  <a:lnTo>
                    <a:pt x="128019" y="800342"/>
                  </a:lnTo>
                  <a:lnTo>
                    <a:pt x="126168" y="819133"/>
                  </a:lnTo>
                  <a:lnTo>
                    <a:pt x="125110" y="838189"/>
                  </a:lnTo>
                  <a:lnTo>
                    <a:pt x="124316" y="857509"/>
                  </a:lnTo>
                  <a:lnTo>
                    <a:pt x="124052" y="877094"/>
                  </a:lnTo>
                  <a:lnTo>
                    <a:pt x="124316" y="896414"/>
                  </a:lnTo>
                  <a:lnTo>
                    <a:pt x="125110" y="915735"/>
                  </a:lnTo>
                  <a:lnTo>
                    <a:pt x="126168" y="934791"/>
                  </a:lnTo>
                  <a:lnTo>
                    <a:pt x="128019" y="953846"/>
                  </a:lnTo>
                  <a:lnTo>
                    <a:pt x="130400" y="972637"/>
                  </a:lnTo>
                  <a:lnTo>
                    <a:pt x="132781" y="991428"/>
                  </a:lnTo>
                  <a:lnTo>
                    <a:pt x="135955" y="1009955"/>
                  </a:lnTo>
                  <a:lnTo>
                    <a:pt x="139393" y="1028481"/>
                  </a:lnTo>
                  <a:lnTo>
                    <a:pt x="143625" y="1046743"/>
                  </a:lnTo>
                  <a:lnTo>
                    <a:pt x="147857" y="1065005"/>
                  </a:lnTo>
                  <a:lnTo>
                    <a:pt x="152883" y="1082737"/>
                  </a:lnTo>
                  <a:lnTo>
                    <a:pt x="157908" y="1100734"/>
                  </a:lnTo>
                  <a:lnTo>
                    <a:pt x="163992" y="1118202"/>
                  </a:lnTo>
                  <a:lnTo>
                    <a:pt x="169811" y="1135405"/>
                  </a:lnTo>
                  <a:lnTo>
                    <a:pt x="176424" y="1152608"/>
                  </a:lnTo>
                  <a:lnTo>
                    <a:pt x="183301" y="1169547"/>
                  </a:lnTo>
                  <a:lnTo>
                    <a:pt x="190707" y="1186485"/>
                  </a:lnTo>
                  <a:lnTo>
                    <a:pt x="198377" y="1203159"/>
                  </a:lnTo>
                  <a:lnTo>
                    <a:pt x="206577" y="1219568"/>
                  </a:lnTo>
                  <a:lnTo>
                    <a:pt x="215041" y="1235448"/>
                  </a:lnTo>
                  <a:lnTo>
                    <a:pt x="224034" y="1251592"/>
                  </a:lnTo>
                  <a:lnTo>
                    <a:pt x="233027" y="1267208"/>
                  </a:lnTo>
                  <a:lnTo>
                    <a:pt x="242814" y="1282558"/>
                  </a:lnTo>
                  <a:lnTo>
                    <a:pt x="252865" y="1297644"/>
                  </a:lnTo>
                  <a:lnTo>
                    <a:pt x="263181" y="1312200"/>
                  </a:lnTo>
                  <a:lnTo>
                    <a:pt x="273761" y="1327021"/>
                  </a:lnTo>
                  <a:lnTo>
                    <a:pt x="284870" y="1341578"/>
                  </a:lnTo>
                  <a:lnTo>
                    <a:pt x="295979" y="1355605"/>
                  </a:lnTo>
                  <a:lnTo>
                    <a:pt x="307617" y="1369368"/>
                  </a:lnTo>
                  <a:lnTo>
                    <a:pt x="319784" y="1382865"/>
                  </a:lnTo>
                  <a:lnTo>
                    <a:pt x="332216" y="1396099"/>
                  </a:lnTo>
                  <a:lnTo>
                    <a:pt x="344648" y="1408803"/>
                  </a:lnTo>
                  <a:lnTo>
                    <a:pt x="357608" y="1421771"/>
                  </a:lnTo>
                  <a:lnTo>
                    <a:pt x="371098" y="1433946"/>
                  </a:lnTo>
                  <a:lnTo>
                    <a:pt x="384588" y="1445855"/>
                  </a:lnTo>
                  <a:lnTo>
                    <a:pt x="398342" y="1457501"/>
                  </a:lnTo>
                  <a:lnTo>
                    <a:pt x="412361" y="1469146"/>
                  </a:lnTo>
                  <a:lnTo>
                    <a:pt x="426379" y="1479997"/>
                  </a:lnTo>
                  <a:lnTo>
                    <a:pt x="441192" y="1490848"/>
                  </a:lnTo>
                  <a:lnTo>
                    <a:pt x="456268" y="1501170"/>
                  </a:lnTo>
                  <a:lnTo>
                    <a:pt x="471345" y="1511227"/>
                  </a:lnTo>
                  <a:lnTo>
                    <a:pt x="486686" y="1520490"/>
                  </a:lnTo>
                  <a:lnTo>
                    <a:pt x="502292" y="1530018"/>
                  </a:lnTo>
                  <a:lnTo>
                    <a:pt x="517898" y="1538752"/>
                  </a:lnTo>
                  <a:lnTo>
                    <a:pt x="534297" y="1547221"/>
                  </a:lnTo>
                  <a:lnTo>
                    <a:pt x="550432" y="1555426"/>
                  </a:lnTo>
                  <a:lnTo>
                    <a:pt x="567095" y="1563101"/>
                  </a:lnTo>
                  <a:lnTo>
                    <a:pt x="583759" y="1570512"/>
                  </a:lnTo>
                  <a:lnTo>
                    <a:pt x="600687" y="1577393"/>
                  </a:lnTo>
                  <a:lnTo>
                    <a:pt x="617880" y="1583745"/>
                  </a:lnTo>
                  <a:lnTo>
                    <a:pt x="635337" y="1590097"/>
                  </a:lnTo>
                  <a:lnTo>
                    <a:pt x="653059" y="1595655"/>
                  </a:lnTo>
                  <a:lnTo>
                    <a:pt x="670516" y="1601213"/>
                  </a:lnTo>
                  <a:lnTo>
                    <a:pt x="688502" y="1605712"/>
                  </a:lnTo>
                  <a:lnTo>
                    <a:pt x="706489" y="1610476"/>
                  </a:lnTo>
                  <a:lnTo>
                    <a:pt x="725004" y="1614181"/>
                  </a:lnTo>
                  <a:lnTo>
                    <a:pt x="743255" y="1618151"/>
                  </a:lnTo>
                  <a:lnTo>
                    <a:pt x="762034" y="1620798"/>
                  </a:lnTo>
                  <a:lnTo>
                    <a:pt x="780550" y="1623709"/>
                  </a:lnTo>
                  <a:lnTo>
                    <a:pt x="799594" y="1625826"/>
                  </a:lnTo>
                  <a:lnTo>
                    <a:pt x="818374" y="1627414"/>
                  </a:lnTo>
                  <a:lnTo>
                    <a:pt x="837683" y="1628738"/>
                  </a:lnTo>
                  <a:lnTo>
                    <a:pt x="856991" y="1629267"/>
                  </a:lnTo>
                  <a:lnTo>
                    <a:pt x="876300" y="1629532"/>
                  </a:lnTo>
                  <a:lnTo>
                    <a:pt x="895873" y="1629267"/>
                  </a:lnTo>
                  <a:lnTo>
                    <a:pt x="914918" y="1628738"/>
                  </a:lnTo>
                  <a:lnTo>
                    <a:pt x="933962" y="1627414"/>
                  </a:lnTo>
                  <a:lnTo>
                    <a:pt x="953271" y="1625826"/>
                  </a:lnTo>
                  <a:lnTo>
                    <a:pt x="972050" y="1623709"/>
                  </a:lnTo>
                  <a:lnTo>
                    <a:pt x="990830" y="1620798"/>
                  </a:lnTo>
                  <a:lnTo>
                    <a:pt x="1009345" y="1618151"/>
                  </a:lnTo>
                  <a:lnTo>
                    <a:pt x="1027861" y="1614181"/>
                  </a:lnTo>
                  <a:lnTo>
                    <a:pt x="1045847" y="1610476"/>
                  </a:lnTo>
                  <a:lnTo>
                    <a:pt x="1064098" y="1605712"/>
                  </a:lnTo>
                  <a:lnTo>
                    <a:pt x="1082084" y="1601213"/>
                  </a:lnTo>
                  <a:lnTo>
                    <a:pt x="1099806" y="1595655"/>
                  </a:lnTo>
                  <a:lnTo>
                    <a:pt x="1117263" y="1590097"/>
                  </a:lnTo>
                  <a:lnTo>
                    <a:pt x="1134720" y="1583745"/>
                  </a:lnTo>
                  <a:lnTo>
                    <a:pt x="1151913" y="1577393"/>
                  </a:lnTo>
                  <a:lnTo>
                    <a:pt x="1168841" y="1570512"/>
                  </a:lnTo>
                  <a:lnTo>
                    <a:pt x="1185769" y="1563101"/>
                  </a:lnTo>
                  <a:lnTo>
                    <a:pt x="1201904" y="1555426"/>
                  </a:lnTo>
                  <a:lnTo>
                    <a:pt x="1218568" y="1547221"/>
                  </a:lnTo>
                  <a:lnTo>
                    <a:pt x="1234702" y="1538752"/>
                  </a:lnTo>
                  <a:lnTo>
                    <a:pt x="1250573" y="1530018"/>
                  </a:lnTo>
                  <a:lnTo>
                    <a:pt x="1265914" y="1520490"/>
                  </a:lnTo>
                  <a:lnTo>
                    <a:pt x="1281255" y="1511227"/>
                  </a:lnTo>
                  <a:lnTo>
                    <a:pt x="1296596" y="1501170"/>
                  </a:lnTo>
                  <a:lnTo>
                    <a:pt x="1311408" y="1490848"/>
                  </a:lnTo>
                  <a:lnTo>
                    <a:pt x="1325956" y="1479997"/>
                  </a:lnTo>
                  <a:lnTo>
                    <a:pt x="1340504" y="1469146"/>
                  </a:lnTo>
                  <a:lnTo>
                    <a:pt x="1354522" y="1457501"/>
                  </a:lnTo>
                  <a:lnTo>
                    <a:pt x="1368277" y="1445855"/>
                  </a:lnTo>
                  <a:lnTo>
                    <a:pt x="1381766" y="1433946"/>
                  </a:lnTo>
                  <a:lnTo>
                    <a:pt x="1394991" y="1421771"/>
                  </a:lnTo>
                  <a:lnTo>
                    <a:pt x="1407952" y="1408803"/>
                  </a:lnTo>
                  <a:lnTo>
                    <a:pt x="1420384" y="1396099"/>
                  </a:lnTo>
                  <a:lnTo>
                    <a:pt x="1432815" y="1382865"/>
                  </a:lnTo>
                  <a:lnTo>
                    <a:pt x="1444718" y="1369368"/>
                  </a:lnTo>
                  <a:lnTo>
                    <a:pt x="1456356" y="1355605"/>
                  </a:lnTo>
                  <a:lnTo>
                    <a:pt x="1467730" y="1341578"/>
                  </a:lnTo>
                  <a:lnTo>
                    <a:pt x="1479104" y="1327021"/>
                  </a:lnTo>
                  <a:lnTo>
                    <a:pt x="1489684" y="1312200"/>
                  </a:lnTo>
                  <a:lnTo>
                    <a:pt x="1499735" y="1297644"/>
                  </a:lnTo>
                  <a:lnTo>
                    <a:pt x="1509786" y="1282558"/>
                  </a:lnTo>
                  <a:lnTo>
                    <a:pt x="1519308" y="1267208"/>
                  </a:lnTo>
                  <a:lnTo>
                    <a:pt x="1528830" y="1251592"/>
                  </a:lnTo>
                  <a:lnTo>
                    <a:pt x="1537559" y="1235448"/>
                  </a:lnTo>
                  <a:lnTo>
                    <a:pt x="1546023" y="1219568"/>
                  </a:lnTo>
                  <a:lnTo>
                    <a:pt x="1554223" y="1203159"/>
                  </a:lnTo>
                  <a:lnTo>
                    <a:pt x="1561893" y="1186485"/>
                  </a:lnTo>
                  <a:lnTo>
                    <a:pt x="1569299" y="1169547"/>
                  </a:lnTo>
                  <a:lnTo>
                    <a:pt x="1576176" y="1152608"/>
                  </a:lnTo>
                  <a:lnTo>
                    <a:pt x="1582789" y="1135405"/>
                  </a:lnTo>
                  <a:lnTo>
                    <a:pt x="1588873" y="1118202"/>
                  </a:lnTo>
                  <a:lnTo>
                    <a:pt x="1594692" y="1100734"/>
                  </a:lnTo>
                  <a:lnTo>
                    <a:pt x="1599982" y="1082737"/>
                  </a:lnTo>
                  <a:lnTo>
                    <a:pt x="1604743" y="1065005"/>
                  </a:lnTo>
                  <a:lnTo>
                    <a:pt x="1608975" y="1046743"/>
                  </a:lnTo>
                  <a:lnTo>
                    <a:pt x="1613207" y="1028481"/>
                  </a:lnTo>
                  <a:lnTo>
                    <a:pt x="1616645" y="1009955"/>
                  </a:lnTo>
                  <a:lnTo>
                    <a:pt x="1619555" y="991428"/>
                  </a:lnTo>
                  <a:lnTo>
                    <a:pt x="1622464" y="972637"/>
                  </a:lnTo>
                  <a:lnTo>
                    <a:pt x="1624581" y="953846"/>
                  </a:lnTo>
                  <a:lnTo>
                    <a:pt x="1626168" y="934791"/>
                  </a:lnTo>
                  <a:lnTo>
                    <a:pt x="1627490" y="915735"/>
                  </a:lnTo>
                  <a:lnTo>
                    <a:pt x="1628019" y="896414"/>
                  </a:lnTo>
                  <a:lnTo>
                    <a:pt x="1628548" y="877094"/>
                  </a:lnTo>
                  <a:lnTo>
                    <a:pt x="1628019" y="857509"/>
                  </a:lnTo>
                  <a:lnTo>
                    <a:pt x="1627490" y="838189"/>
                  </a:lnTo>
                  <a:lnTo>
                    <a:pt x="1626168" y="819133"/>
                  </a:lnTo>
                  <a:lnTo>
                    <a:pt x="1624581" y="800342"/>
                  </a:lnTo>
                  <a:lnTo>
                    <a:pt x="1622464" y="781551"/>
                  </a:lnTo>
                  <a:lnTo>
                    <a:pt x="1619555" y="762495"/>
                  </a:lnTo>
                  <a:lnTo>
                    <a:pt x="1616645" y="743704"/>
                  </a:lnTo>
                  <a:lnTo>
                    <a:pt x="1613207" y="725707"/>
                  </a:lnTo>
                  <a:lnTo>
                    <a:pt x="1608975" y="707180"/>
                  </a:lnTo>
                  <a:lnTo>
                    <a:pt x="1604743" y="689183"/>
                  </a:lnTo>
                  <a:lnTo>
                    <a:pt x="1599982" y="670921"/>
                  </a:lnTo>
                  <a:lnTo>
                    <a:pt x="1594692" y="653454"/>
                  </a:lnTo>
                  <a:lnTo>
                    <a:pt x="1588873" y="635986"/>
                  </a:lnTo>
                  <a:lnTo>
                    <a:pt x="1582789" y="618253"/>
                  </a:lnTo>
                  <a:lnTo>
                    <a:pt x="1576176" y="601315"/>
                  </a:lnTo>
                  <a:lnTo>
                    <a:pt x="1569299" y="584112"/>
                  </a:lnTo>
                  <a:lnTo>
                    <a:pt x="1561893" y="567438"/>
                  </a:lnTo>
                  <a:lnTo>
                    <a:pt x="1554223" y="551029"/>
                  </a:lnTo>
                  <a:lnTo>
                    <a:pt x="1546023" y="534620"/>
                  </a:lnTo>
                  <a:lnTo>
                    <a:pt x="1537559" y="518740"/>
                  </a:lnTo>
                  <a:lnTo>
                    <a:pt x="1528830" y="502596"/>
                  </a:lnTo>
                  <a:lnTo>
                    <a:pt x="1519308" y="486980"/>
                  </a:lnTo>
                  <a:lnTo>
                    <a:pt x="1509786" y="471630"/>
                  </a:lnTo>
                  <a:lnTo>
                    <a:pt x="1499735" y="456544"/>
                  </a:lnTo>
                  <a:lnTo>
                    <a:pt x="1489684" y="441458"/>
                  </a:lnTo>
                  <a:lnTo>
                    <a:pt x="1479104" y="427167"/>
                  </a:lnTo>
                  <a:lnTo>
                    <a:pt x="1467730" y="412610"/>
                  </a:lnTo>
                  <a:lnTo>
                    <a:pt x="1456356" y="398583"/>
                  </a:lnTo>
                  <a:lnTo>
                    <a:pt x="1444718" y="384820"/>
                  </a:lnTo>
                  <a:lnTo>
                    <a:pt x="1432815" y="371323"/>
                  </a:lnTo>
                  <a:lnTo>
                    <a:pt x="1420384" y="358089"/>
                  </a:lnTo>
                  <a:lnTo>
                    <a:pt x="1407952" y="344856"/>
                  </a:lnTo>
                  <a:lnTo>
                    <a:pt x="1394991" y="332417"/>
                  </a:lnTo>
                  <a:lnTo>
                    <a:pt x="1381766" y="320243"/>
                  </a:lnTo>
                  <a:lnTo>
                    <a:pt x="1368277" y="308333"/>
                  </a:lnTo>
                  <a:lnTo>
                    <a:pt x="1354522" y="296423"/>
                  </a:lnTo>
                  <a:lnTo>
                    <a:pt x="1340504" y="285042"/>
                  </a:lnTo>
                  <a:lnTo>
                    <a:pt x="1325956" y="274191"/>
                  </a:lnTo>
                  <a:lnTo>
                    <a:pt x="1311408" y="263340"/>
                  </a:lnTo>
                  <a:lnTo>
                    <a:pt x="1296596" y="253018"/>
                  </a:lnTo>
                  <a:lnTo>
                    <a:pt x="1281255" y="242961"/>
                  </a:lnTo>
                  <a:lnTo>
                    <a:pt x="1265914" y="233698"/>
                  </a:lnTo>
                  <a:lnTo>
                    <a:pt x="1250573" y="224170"/>
                  </a:lnTo>
                  <a:lnTo>
                    <a:pt x="1234702" y="215436"/>
                  </a:lnTo>
                  <a:lnTo>
                    <a:pt x="1218568" y="206967"/>
                  </a:lnTo>
                  <a:lnTo>
                    <a:pt x="1201904" y="198762"/>
                  </a:lnTo>
                  <a:lnTo>
                    <a:pt x="1185769" y="191087"/>
                  </a:lnTo>
                  <a:lnTo>
                    <a:pt x="1168841" y="183412"/>
                  </a:lnTo>
                  <a:lnTo>
                    <a:pt x="1151913" y="176530"/>
                  </a:lnTo>
                  <a:lnTo>
                    <a:pt x="1134720" y="169914"/>
                  </a:lnTo>
                  <a:lnTo>
                    <a:pt x="1117263" y="164091"/>
                  </a:lnTo>
                  <a:lnTo>
                    <a:pt x="1099806" y="158269"/>
                  </a:lnTo>
                  <a:lnTo>
                    <a:pt x="1082084" y="152975"/>
                  </a:lnTo>
                  <a:lnTo>
                    <a:pt x="1064098" y="147947"/>
                  </a:lnTo>
                  <a:lnTo>
                    <a:pt x="1045847" y="143712"/>
                  </a:lnTo>
                  <a:lnTo>
                    <a:pt x="1027861" y="139478"/>
                  </a:lnTo>
                  <a:lnTo>
                    <a:pt x="1009345" y="136037"/>
                  </a:lnTo>
                  <a:lnTo>
                    <a:pt x="990830" y="132861"/>
                  </a:lnTo>
                  <a:lnTo>
                    <a:pt x="972050" y="130479"/>
                  </a:lnTo>
                  <a:lnTo>
                    <a:pt x="953271" y="128362"/>
                  </a:lnTo>
                  <a:lnTo>
                    <a:pt x="933962" y="126774"/>
                  </a:lnTo>
                  <a:lnTo>
                    <a:pt x="914918" y="125450"/>
                  </a:lnTo>
                  <a:lnTo>
                    <a:pt x="895873" y="124392"/>
                  </a:lnTo>
                  <a:lnTo>
                    <a:pt x="876300" y="124392"/>
                  </a:lnTo>
                  <a:lnTo>
                    <a:pt x="856991" y="124392"/>
                  </a:lnTo>
                  <a:close/>
                  <a:moveTo>
                    <a:pt x="876300" y="0"/>
                  </a:moveTo>
                  <a:lnTo>
                    <a:pt x="899048" y="265"/>
                  </a:lnTo>
                  <a:lnTo>
                    <a:pt x="921266" y="1323"/>
                  </a:lnTo>
                  <a:lnTo>
                    <a:pt x="943749" y="2382"/>
                  </a:lnTo>
                  <a:lnTo>
                    <a:pt x="965702" y="4764"/>
                  </a:lnTo>
                  <a:lnTo>
                    <a:pt x="987656" y="7146"/>
                  </a:lnTo>
                  <a:lnTo>
                    <a:pt x="1009610" y="10057"/>
                  </a:lnTo>
                  <a:lnTo>
                    <a:pt x="1031299" y="13763"/>
                  </a:lnTo>
                  <a:lnTo>
                    <a:pt x="1052724" y="17997"/>
                  </a:lnTo>
                  <a:lnTo>
                    <a:pt x="1074149" y="22496"/>
                  </a:lnTo>
                  <a:lnTo>
                    <a:pt x="1095045" y="27525"/>
                  </a:lnTo>
                  <a:lnTo>
                    <a:pt x="1115940" y="33348"/>
                  </a:lnTo>
                  <a:lnTo>
                    <a:pt x="1136572" y="39435"/>
                  </a:lnTo>
                  <a:lnTo>
                    <a:pt x="1157203" y="46051"/>
                  </a:lnTo>
                  <a:lnTo>
                    <a:pt x="1177305" y="53197"/>
                  </a:lnTo>
                  <a:lnTo>
                    <a:pt x="1197407" y="60873"/>
                  </a:lnTo>
                  <a:lnTo>
                    <a:pt x="1216981" y="69077"/>
                  </a:lnTo>
                  <a:lnTo>
                    <a:pt x="1236818" y="77811"/>
                  </a:lnTo>
                  <a:lnTo>
                    <a:pt x="1255863" y="86545"/>
                  </a:lnTo>
                  <a:lnTo>
                    <a:pt x="1274907" y="96337"/>
                  </a:lnTo>
                  <a:lnTo>
                    <a:pt x="1293687" y="105865"/>
                  </a:lnTo>
                  <a:lnTo>
                    <a:pt x="1312202" y="116452"/>
                  </a:lnTo>
                  <a:lnTo>
                    <a:pt x="1330453" y="127303"/>
                  </a:lnTo>
                  <a:lnTo>
                    <a:pt x="1348439" y="138154"/>
                  </a:lnTo>
                  <a:lnTo>
                    <a:pt x="1365896" y="149799"/>
                  </a:lnTo>
                  <a:lnTo>
                    <a:pt x="1383353" y="162239"/>
                  </a:lnTo>
                  <a:lnTo>
                    <a:pt x="1400282" y="174413"/>
                  </a:lnTo>
                  <a:lnTo>
                    <a:pt x="1416945" y="187117"/>
                  </a:lnTo>
                  <a:lnTo>
                    <a:pt x="1433609" y="200615"/>
                  </a:lnTo>
                  <a:lnTo>
                    <a:pt x="1449479" y="214113"/>
                  </a:lnTo>
                  <a:lnTo>
                    <a:pt x="1465085" y="228404"/>
                  </a:lnTo>
                  <a:lnTo>
                    <a:pt x="1480426" y="242432"/>
                  </a:lnTo>
                  <a:lnTo>
                    <a:pt x="1495503" y="257253"/>
                  </a:lnTo>
                  <a:lnTo>
                    <a:pt x="1510315" y="272074"/>
                  </a:lnTo>
                  <a:lnTo>
                    <a:pt x="1524863" y="287424"/>
                  </a:lnTo>
                  <a:lnTo>
                    <a:pt x="1538881" y="303569"/>
                  </a:lnTo>
                  <a:lnTo>
                    <a:pt x="1552371" y="319449"/>
                  </a:lnTo>
                  <a:lnTo>
                    <a:pt x="1565596" y="335858"/>
                  </a:lnTo>
                  <a:lnTo>
                    <a:pt x="1578292" y="352796"/>
                  </a:lnTo>
                  <a:lnTo>
                    <a:pt x="1590724" y="369735"/>
                  </a:lnTo>
                  <a:lnTo>
                    <a:pt x="1602627" y="386938"/>
                  </a:lnTo>
                  <a:lnTo>
                    <a:pt x="1614265" y="404935"/>
                  </a:lnTo>
                  <a:lnTo>
                    <a:pt x="1625639" y="422667"/>
                  </a:lnTo>
                  <a:lnTo>
                    <a:pt x="1636219" y="440929"/>
                  </a:lnTo>
                  <a:lnTo>
                    <a:pt x="1646534" y="459455"/>
                  </a:lnTo>
                  <a:lnTo>
                    <a:pt x="1656585" y="478247"/>
                  </a:lnTo>
                  <a:lnTo>
                    <a:pt x="1666108" y="497038"/>
                  </a:lnTo>
                  <a:lnTo>
                    <a:pt x="1675101" y="516358"/>
                  </a:lnTo>
                  <a:lnTo>
                    <a:pt x="1683565" y="535943"/>
                  </a:lnTo>
                  <a:lnTo>
                    <a:pt x="1691764" y="555528"/>
                  </a:lnTo>
                  <a:lnTo>
                    <a:pt x="1699170" y="575643"/>
                  </a:lnTo>
                  <a:lnTo>
                    <a:pt x="1706577" y="596022"/>
                  </a:lnTo>
                  <a:lnTo>
                    <a:pt x="1712925" y="616401"/>
                  </a:lnTo>
                  <a:lnTo>
                    <a:pt x="1719273" y="637309"/>
                  </a:lnTo>
                  <a:lnTo>
                    <a:pt x="1725092" y="658218"/>
                  </a:lnTo>
                  <a:lnTo>
                    <a:pt x="1730382" y="679126"/>
                  </a:lnTo>
                  <a:lnTo>
                    <a:pt x="1734614" y="700564"/>
                  </a:lnTo>
                  <a:lnTo>
                    <a:pt x="1739111" y="721737"/>
                  </a:lnTo>
                  <a:lnTo>
                    <a:pt x="1742549" y="743439"/>
                  </a:lnTo>
                  <a:lnTo>
                    <a:pt x="1745723" y="765406"/>
                  </a:lnTo>
                  <a:lnTo>
                    <a:pt x="1748104" y="787373"/>
                  </a:lnTo>
                  <a:lnTo>
                    <a:pt x="1749955" y="809605"/>
                  </a:lnTo>
                  <a:lnTo>
                    <a:pt x="1751542" y="831837"/>
                  </a:lnTo>
                  <a:lnTo>
                    <a:pt x="1752336" y="854598"/>
                  </a:lnTo>
                  <a:lnTo>
                    <a:pt x="1752600" y="877094"/>
                  </a:lnTo>
                  <a:lnTo>
                    <a:pt x="1752336" y="899590"/>
                  </a:lnTo>
                  <a:lnTo>
                    <a:pt x="1751542" y="922351"/>
                  </a:lnTo>
                  <a:lnTo>
                    <a:pt x="1749955" y="944583"/>
                  </a:lnTo>
                  <a:lnTo>
                    <a:pt x="1748104" y="966550"/>
                  </a:lnTo>
                  <a:lnTo>
                    <a:pt x="1745723" y="988782"/>
                  </a:lnTo>
                  <a:lnTo>
                    <a:pt x="1742549" y="1010220"/>
                  </a:lnTo>
                  <a:lnTo>
                    <a:pt x="1739111" y="1031922"/>
                  </a:lnTo>
                  <a:lnTo>
                    <a:pt x="1734614" y="1053624"/>
                  </a:lnTo>
                  <a:lnTo>
                    <a:pt x="1730382" y="1075062"/>
                  </a:lnTo>
                  <a:lnTo>
                    <a:pt x="1725092" y="1095970"/>
                  </a:lnTo>
                  <a:lnTo>
                    <a:pt x="1719273" y="1116879"/>
                  </a:lnTo>
                  <a:lnTo>
                    <a:pt x="1712925" y="1137523"/>
                  </a:lnTo>
                  <a:lnTo>
                    <a:pt x="1706577" y="1157902"/>
                  </a:lnTo>
                  <a:lnTo>
                    <a:pt x="1699170" y="1178016"/>
                  </a:lnTo>
                  <a:lnTo>
                    <a:pt x="1691764" y="1198130"/>
                  </a:lnTo>
                  <a:lnTo>
                    <a:pt x="1683565" y="1217980"/>
                  </a:lnTo>
                  <a:lnTo>
                    <a:pt x="1675101" y="1237565"/>
                  </a:lnTo>
                  <a:lnTo>
                    <a:pt x="1666108" y="1256886"/>
                  </a:lnTo>
                  <a:lnTo>
                    <a:pt x="1656585" y="1275941"/>
                  </a:lnTo>
                  <a:lnTo>
                    <a:pt x="1646534" y="1294733"/>
                  </a:lnTo>
                  <a:lnTo>
                    <a:pt x="1636219" y="1313259"/>
                  </a:lnTo>
                  <a:lnTo>
                    <a:pt x="1625639" y="1331521"/>
                  </a:lnTo>
                  <a:lnTo>
                    <a:pt x="1614265" y="1349253"/>
                  </a:lnTo>
                  <a:lnTo>
                    <a:pt x="1602627" y="1366986"/>
                  </a:lnTo>
                  <a:lnTo>
                    <a:pt x="1590724" y="1384453"/>
                  </a:lnTo>
                  <a:lnTo>
                    <a:pt x="1578292" y="1401392"/>
                  </a:lnTo>
                  <a:lnTo>
                    <a:pt x="1565596" y="1418066"/>
                  </a:lnTo>
                  <a:lnTo>
                    <a:pt x="1552371" y="1434475"/>
                  </a:lnTo>
                  <a:lnTo>
                    <a:pt x="1538881" y="1450619"/>
                  </a:lnTo>
                  <a:lnTo>
                    <a:pt x="1524863" y="1466234"/>
                  </a:lnTo>
                  <a:lnTo>
                    <a:pt x="1510315" y="1481585"/>
                  </a:lnTo>
                  <a:lnTo>
                    <a:pt x="1495503" y="1496671"/>
                  </a:lnTo>
                  <a:lnTo>
                    <a:pt x="1480426" y="1511492"/>
                  </a:lnTo>
                  <a:lnTo>
                    <a:pt x="1465085" y="1525784"/>
                  </a:lnTo>
                  <a:lnTo>
                    <a:pt x="1449479" y="1540075"/>
                  </a:lnTo>
                  <a:lnTo>
                    <a:pt x="1433609" y="1553573"/>
                  </a:lnTo>
                  <a:lnTo>
                    <a:pt x="1416945" y="1566542"/>
                  </a:lnTo>
                  <a:lnTo>
                    <a:pt x="1400282" y="1579510"/>
                  </a:lnTo>
                  <a:lnTo>
                    <a:pt x="1383353" y="1591949"/>
                  </a:lnTo>
                  <a:lnTo>
                    <a:pt x="1365896" y="1603859"/>
                  </a:lnTo>
                  <a:lnTo>
                    <a:pt x="1348439" y="1615505"/>
                  </a:lnTo>
                  <a:lnTo>
                    <a:pt x="1330453" y="1626885"/>
                  </a:lnTo>
                  <a:lnTo>
                    <a:pt x="1312202" y="1637472"/>
                  </a:lnTo>
                  <a:lnTo>
                    <a:pt x="1293687" y="1647793"/>
                  </a:lnTo>
                  <a:lnTo>
                    <a:pt x="1274907" y="1657851"/>
                  </a:lnTo>
                  <a:lnTo>
                    <a:pt x="1255863" y="1667379"/>
                  </a:lnTo>
                  <a:lnTo>
                    <a:pt x="1236818" y="1676377"/>
                  </a:lnTo>
                  <a:lnTo>
                    <a:pt x="1216981" y="1684846"/>
                  </a:lnTo>
                  <a:lnTo>
                    <a:pt x="1197407" y="1693051"/>
                  </a:lnTo>
                  <a:lnTo>
                    <a:pt x="1177305" y="1700726"/>
                  </a:lnTo>
                  <a:lnTo>
                    <a:pt x="1157203" y="1707607"/>
                  </a:lnTo>
                  <a:lnTo>
                    <a:pt x="1136572" y="1714753"/>
                  </a:lnTo>
                  <a:lnTo>
                    <a:pt x="1115940" y="1720576"/>
                  </a:lnTo>
                  <a:lnTo>
                    <a:pt x="1095045" y="1726134"/>
                  </a:lnTo>
                  <a:lnTo>
                    <a:pt x="1074149" y="1731427"/>
                  </a:lnTo>
                  <a:lnTo>
                    <a:pt x="1052724" y="1736191"/>
                  </a:lnTo>
                  <a:lnTo>
                    <a:pt x="1031299" y="1740426"/>
                  </a:lnTo>
                  <a:lnTo>
                    <a:pt x="1009610" y="1743866"/>
                  </a:lnTo>
                  <a:lnTo>
                    <a:pt x="987656" y="1747042"/>
                  </a:lnTo>
                  <a:lnTo>
                    <a:pt x="965702" y="1749424"/>
                  </a:lnTo>
                  <a:lnTo>
                    <a:pt x="943749" y="1751277"/>
                  </a:lnTo>
                  <a:lnTo>
                    <a:pt x="921266" y="1752865"/>
                  </a:lnTo>
                  <a:lnTo>
                    <a:pt x="899048" y="1753923"/>
                  </a:lnTo>
                  <a:lnTo>
                    <a:pt x="876300" y="1754188"/>
                  </a:lnTo>
                  <a:lnTo>
                    <a:pt x="853817" y="1753923"/>
                  </a:lnTo>
                  <a:lnTo>
                    <a:pt x="831335" y="1752865"/>
                  </a:lnTo>
                  <a:lnTo>
                    <a:pt x="809116" y="1751277"/>
                  </a:lnTo>
                  <a:lnTo>
                    <a:pt x="786898" y="1749424"/>
                  </a:lnTo>
                  <a:lnTo>
                    <a:pt x="764944" y="1747042"/>
                  </a:lnTo>
                  <a:lnTo>
                    <a:pt x="742990" y="1743866"/>
                  </a:lnTo>
                  <a:lnTo>
                    <a:pt x="721301" y="1740426"/>
                  </a:lnTo>
                  <a:lnTo>
                    <a:pt x="699876" y="1736191"/>
                  </a:lnTo>
                  <a:lnTo>
                    <a:pt x="678716" y="1731427"/>
                  </a:lnTo>
                  <a:lnTo>
                    <a:pt x="657820" y="1726134"/>
                  </a:lnTo>
                  <a:lnTo>
                    <a:pt x="636660" y="1720576"/>
                  </a:lnTo>
                  <a:lnTo>
                    <a:pt x="616028" y="1714753"/>
                  </a:lnTo>
                  <a:lnTo>
                    <a:pt x="595662" y="1707607"/>
                  </a:lnTo>
                  <a:lnTo>
                    <a:pt x="575295" y="1700726"/>
                  </a:lnTo>
                  <a:lnTo>
                    <a:pt x="555193" y="1693051"/>
                  </a:lnTo>
                  <a:lnTo>
                    <a:pt x="535619" y="1684846"/>
                  </a:lnTo>
                  <a:lnTo>
                    <a:pt x="516046" y="1676377"/>
                  </a:lnTo>
                  <a:lnTo>
                    <a:pt x="496737" y="1667379"/>
                  </a:lnTo>
                  <a:lnTo>
                    <a:pt x="477958" y="1657851"/>
                  </a:lnTo>
                  <a:lnTo>
                    <a:pt x="458913" y="1647793"/>
                  </a:lnTo>
                  <a:lnTo>
                    <a:pt x="440663" y="1637472"/>
                  </a:lnTo>
                  <a:lnTo>
                    <a:pt x="422412" y="1626885"/>
                  </a:lnTo>
                  <a:lnTo>
                    <a:pt x="404161" y="1615505"/>
                  </a:lnTo>
                  <a:lnTo>
                    <a:pt x="386704" y="1603859"/>
                  </a:lnTo>
                  <a:lnTo>
                    <a:pt x="369511" y="1591949"/>
                  </a:lnTo>
                  <a:lnTo>
                    <a:pt x="352318" y="1579510"/>
                  </a:lnTo>
                  <a:lnTo>
                    <a:pt x="335655" y="1566542"/>
                  </a:lnTo>
                  <a:lnTo>
                    <a:pt x="319255" y="1553573"/>
                  </a:lnTo>
                  <a:lnTo>
                    <a:pt x="303121" y="1540075"/>
                  </a:lnTo>
                  <a:lnTo>
                    <a:pt x="287251" y="1525784"/>
                  </a:lnTo>
                  <a:lnTo>
                    <a:pt x="271909" y="1511492"/>
                  </a:lnTo>
                  <a:lnTo>
                    <a:pt x="256833" y="1496671"/>
                  </a:lnTo>
                  <a:lnTo>
                    <a:pt x="242285" y="1481585"/>
                  </a:lnTo>
                  <a:lnTo>
                    <a:pt x="227737" y="1466234"/>
                  </a:lnTo>
                  <a:lnTo>
                    <a:pt x="213983" y="1450619"/>
                  </a:lnTo>
                  <a:lnTo>
                    <a:pt x="200229" y="1434475"/>
                  </a:lnTo>
                  <a:lnTo>
                    <a:pt x="187004" y="1418066"/>
                  </a:lnTo>
                  <a:lnTo>
                    <a:pt x="174308" y="1401392"/>
                  </a:lnTo>
                  <a:lnTo>
                    <a:pt x="161876" y="1384453"/>
                  </a:lnTo>
                  <a:lnTo>
                    <a:pt x="149709" y="1366986"/>
                  </a:lnTo>
                  <a:lnTo>
                    <a:pt x="138071" y="1349253"/>
                  </a:lnTo>
                  <a:lnTo>
                    <a:pt x="126961" y="1331521"/>
                  </a:lnTo>
                  <a:lnTo>
                    <a:pt x="116117" y="1313259"/>
                  </a:lnTo>
                  <a:lnTo>
                    <a:pt x="105801" y="1294733"/>
                  </a:lnTo>
                  <a:lnTo>
                    <a:pt x="95750" y="1275941"/>
                  </a:lnTo>
                  <a:lnTo>
                    <a:pt x="86492" y="1256886"/>
                  </a:lnTo>
                  <a:lnTo>
                    <a:pt x="77499" y="1237565"/>
                  </a:lnTo>
                  <a:lnTo>
                    <a:pt x="69035" y="1217980"/>
                  </a:lnTo>
                  <a:lnTo>
                    <a:pt x="60836" y="1198130"/>
                  </a:lnTo>
                  <a:lnTo>
                    <a:pt x="53165" y="1178016"/>
                  </a:lnTo>
                  <a:lnTo>
                    <a:pt x="46023" y="1157902"/>
                  </a:lnTo>
                  <a:lnTo>
                    <a:pt x="39411" y="1137523"/>
                  </a:lnTo>
                  <a:lnTo>
                    <a:pt x="33327" y="1116879"/>
                  </a:lnTo>
                  <a:lnTo>
                    <a:pt x="27508" y="1095970"/>
                  </a:lnTo>
                  <a:lnTo>
                    <a:pt x="22483" y="1075062"/>
                  </a:lnTo>
                  <a:lnTo>
                    <a:pt x="17721" y="1053624"/>
                  </a:lnTo>
                  <a:lnTo>
                    <a:pt x="13754" y="1031922"/>
                  </a:lnTo>
                  <a:lnTo>
                    <a:pt x="10051" y="1010220"/>
                  </a:lnTo>
                  <a:lnTo>
                    <a:pt x="6877" y="988782"/>
                  </a:lnTo>
                  <a:lnTo>
                    <a:pt x="4496" y="966550"/>
                  </a:lnTo>
                  <a:lnTo>
                    <a:pt x="2380" y="944583"/>
                  </a:lnTo>
                  <a:lnTo>
                    <a:pt x="1322" y="922351"/>
                  </a:lnTo>
                  <a:lnTo>
                    <a:pt x="264" y="899590"/>
                  </a:lnTo>
                  <a:lnTo>
                    <a:pt x="0" y="877094"/>
                  </a:lnTo>
                  <a:lnTo>
                    <a:pt x="264" y="854598"/>
                  </a:lnTo>
                  <a:lnTo>
                    <a:pt x="1322" y="831837"/>
                  </a:lnTo>
                  <a:lnTo>
                    <a:pt x="2380" y="809605"/>
                  </a:lnTo>
                  <a:lnTo>
                    <a:pt x="4496" y="787373"/>
                  </a:lnTo>
                  <a:lnTo>
                    <a:pt x="6877" y="765406"/>
                  </a:lnTo>
                  <a:lnTo>
                    <a:pt x="10051" y="743439"/>
                  </a:lnTo>
                  <a:lnTo>
                    <a:pt x="13754" y="721737"/>
                  </a:lnTo>
                  <a:lnTo>
                    <a:pt x="17721" y="700564"/>
                  </a:lnTo>
                  <a:lnTo>
                    <a:pt x="22483" y="679126"/>
                  </a:lnTo>
                  <a:lnTo>
                    <a:pt x="27508" y="658218"/>
                  </a:lnTo>
                  <a:lnTo>
                    <a:pt x="33327" y="637309"/>
                  </a:lnTo>
                  <a:lnTo>
                    <a:pt x="39411" y="616401"/>
                  </a:lnTo>
                  <a:lnTo>
                    <a:pt x="46023" y="596022"/>
                  </a:lnTo>
                  <a:lnTo>
                    <a:pt x="53165" y="575643"/>
                  </a:lnTo>
                  <a:lnTo>
                    <a:pt x="60836" y="555528"/>
                  </a:lnTo>
                  <a:lnTo>
                    <a:pt x="69035" y="535943"/>
                  </a:lnTo>
                  <a:lnTo>
                    <a:pt x="77499" y="516358"/>
                  </a:lnTo>
                  <a:lnTo>
                    <a:pt x="86492" y="497038"/>
                  </a:lnTo>
                  <a:lnTo>
                    <a:pt x="95750" y="478247"/>
                  </a:lnTo>
                  <a:lnTo>
                    <a:pt x="105801" y="459455"/>
                  </a:lnTo>
                  <a:lnTo>
                    <a:pt x="116117" y="440929"/>
                  </a:lnTo>
                  <a:lnTo>
                    <a:pt x="126961" y="422667"/>
                  </a:lnTo>
                  <a:lnTo>
                    <a:pt x="138071" y="404935"/>
                  </a:lnTo>
                  <a:lnTo>
                    <a:pt x="149709" y="386938"/>
                  </a:lnTo>
                  <a:lnTo>
                    <a:pt x="161876" y="369735"/>
                  </a:lnTo>
                  <a:lnTo>
                    <a:pt x="174308" y="352796"/>
                  </a:lnTo>
                  <a:lnTo>
                    <a:pt x="187004" y="335858"/>
                  </a:lnTo>
                  <a:lnTo>
                    <a:pt x="200229" y="319449"/>
                  </a:lnTo>
                  <a:lnTo>
                    <a:pt x="213983" y="303569"/>
                  </a:lnTo>
                  <a:lnTo>
                    <a:pt x="227737" y="287424"/>
                  </a:lnTo>
                  <a:lnTo>
                    <a:pt x="242285" y="272074"/>
                  </a:lnTo>
                  <a:lnTo>
                    <a:pt x="256833" y="257253"/>
                  </a:lnTo>
                  <a:lnTo>
                    <a:pt x="271909" y="242432"/>
                  </a:lnTo>
                  <a:lnTo>
                    <a:pt x="287251" y="228404"/>
                  </a:lnTo>
                  <a:lnTo>
                    <a:pt x="303121" y="214113"/>
                  </a:lnTo>
                  <a:lnTo>
                    <a:pt x="319255" y="200615"/>
                  </a:lnTo>
                  <a:lnTo>
                    <a:pt x="335655" y="187117"/>
                  </a:lnTo>
                  <a:lnTo>
                    <a:pt x="352318" y="174413"/>
                  </a:lnTo>
                  <a:lnTo>
                    <a:pt x="369511" y="162239"/>
                  </a:lnTo>
                  <a:lnTo>
                    <a:pt x="386704" y="149799"/>
                  </a:lnTo>
                  <a:lnTo>
                    <a:pt x="404161" y="138154"/>
                  </a:lnTo>
                  <a:lnTo>
                    <a:pt x="422412" y="127303"/>
                  </a:lnTo>
                  <a:lnTo>
                    <a:pt x="440663" y="116452"/>
                  </a:lnTo>
                  <a:lnTo>
                    <a:pt x="458913" y="105865"/>
                  </a:lnTo>
                  <a:lnTo>
                    <a:pt x="477958" y="96337"/>
                  </a:lnTo>
                  <a:lnTo>
                    <a:pt x="496737" y="86545"/>
                  </a:lnTo>
                  <a:lnTo>
                    <a:pt x="516046" y="77811"/>
                  </a:lnTo>
                  <a:lnTo>
                    <a:pt x="535619" y="69077"/>
                  </a:lnTo>
                  <a:lnTo>
                    <a:pt x="555193" y="60873"/>
                  </a:lnTo>
                  <a:lnTo>
                    <a:pt x="575295" y="53197"/>
                  </a:lnTo>
                  <a:lnTo>
                    <a:pt x="595662" y="46051"/>
                  </a:lnTo>
                  <a:lnTo>
                    <a:pt x="616028" y="39435"/>
                  </a:lnTo>
                  <a:lnTo>
                    <a:pt x="636660" y="33348"/>
                  </a:lnTo>
                  <a:lnTo>
                    <a:pt x="657820" y="27525"/>
                  </a:lnTo>
                  <a:lnTo>
                    <a:pt x="678716" y="22496"/>
                  </a:lnTo>
                  <a:lnTo>
                    <a:pt x="699876" y="17997"/>
                  </a:lnTo>
                  <a:lnTo>
                    <a:pt x="721301" y="13763"/>
                  </a:lnTo>
                  <a:lnTo>
                    <a:pt x="742990" y="10057"/>
                  </a:lnTo>
                  <a:lnTo>
                    <a:pt x="764944" y="7146"/>
                  </a:lnTo>
                  <a:lnTo>
                    <a:pt x="786898" y="4764"/>
                  </a:lnTo>
                  <a:lnTo>
                    <a:pt x="809116" y="2382"/>
                  </a:lnTo>
                  <a:lnTo>
                    <a:pt x="831335" y="1323"/>
                  </a:lnTo>
                  <a:lnTo>
                    <a:pt x="853817" y="26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421009" y="4566961"/>
            <a:ext cx="1312120" cy="1183024"/>
            <a:chOff x="3315757" y="3425221"/>
            <a:chExt cx="984090" cy="887268"/>
          </a:xfrm>
        </p:grpSpPr>
        <p:grpSp>
          <p:nvGrpSpPr>
            <p:cNvPr id="94" name="组合 93"/>
            <p:cNvGrpSpPr/>
            <p:nvPr/>
          </p:nvGrpSpPr>
          <p:grpSpPr>
            <a:xfrm>
              <a:off x="3315757" y="3425221"/>
              <a:ext cx="984090" cy="887268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9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95" name="KSO_Shape"/>
            <p:cNvSpPr>
              <a:spLocks/>
            </p:cNvSpPr>
            <p:nvPr/>
          </p:nvSpPr>
          <p:spPr bwMode="auto">
            <a:xfrm>
              <a:off x="3512506" y="3667392"/>
              <a:ext cx="517292" cy="445733"/>
            </a:xfrm>
            <a:custGeom>
              <a:avLst/>
              <a:gdLst>
                <a:gd name="T0" fmla="*/ 838518 w 3856038"/>
                <a:gd name="T1" fmla="*/ 3035936 h 3319463"/>
                <a:gd name="T2" fmla="*/ 807086 w 3856038"/>
                <a:gd name="T3" fmla="*/ 3078481 h 3319463"/>
                <a:gd name="T4" fmla="*/ 345758 w 3856038"/>
                <a:gd name="T5" fmla="*/ 3083244 h 3319463"/>
                <a:gd name="T6" fmla="*/ 306705 w 3856038"/>
                <a:gd name="T7" fmla="*/ 3047684 h 3319463"/>
                <a:gd name="T8" fmla="*/ 1938189 w 3856038"/>
                <a:gd name="T9" fmla="*/ 1874411 h 3319463"/>
                <a:gd name="T10" fmla="*/ 2032113 w 3856038"/>
                <a:gd name="T11" fmla="*/ 1927728 h 3319463"/>
                <a:gd name="T12" fmla="*/ 2127625 w 3856038"/>
                <a:gd name="T13" fmla="*/ 1936931 h 3319463"/>
                <a:gd name="T14" fmla="*/ 2209174 w 3856038"/>
                <a:gd name="T15" fmla="*/ 1913446 h 3319463"/>
                <a:gd name="T16" fmla="*/ 2208222 w 3856038"/>
                <a:gd name="T17" fmla="*/ 3063251 h 3319463"/>
                <a:gd name="T18" fmla="*/ 2159673 w 3856038"/>
                <a:gd name="T19" fmla="*/ 3086101 h 3319463"/>
                <a:gd name="T20" fmla="*/ 1703060 w 3856038"/>
                <a:gd name="T21" fmla="*/ 3067694 h 3319463"/>
                <a:gd name="T22" fmla="*/ 1684338 w 3856038"/>
                <a:gd name="T23" fmla="*/ 1620838 h 3319463"/>
                <a:gd name="T24" fmla="*/ 1517659 w 3856038"/>
                <a:gd name="T25" fmla="*/ 3063249 h 3319463"/>
                <a:gd name="T26" fmla="*/ 1469110 w 3856038"/>
                <a:gd name="T27" fmla="*/ 3086100 h 3319463"/>
                <a:gd name="T28" fmla="*/ 1012179 w 3856038"/>
                <a:gd name="T29" fmla="*/ 3067693 h 3319463"/>
                <a:gd name="T30" fmla="*/ 993775 w 3856038"/>
                <a:gd name="T31" fmla="*/ 2030516 h 3319463"/>
                <a:gd name="T32" fmla="*/ 2903512 w 3856038"/>
                <a:gd name="T33" fmla="*/ 3058483 h 3319463"/>
                <a:gd name="T34" fmla="*/ 2858002 w 3856038"/>
                <a:gd name="T35" fmla="*/ 3085784 h 3319463"/>
                <a:gd name="T36" fmla="*/ 2397814 w 3856038"/>
                <a:gd name="T37" fmla="*/ 3071816 h 3319463"/>
                <a:gd name="T38" fmla="*/ 2374900 w 3856038"/>
                <a:gd name="T39" fmla="*/ 3023247 h 3319463"/>
                <a:gd name="T40" fmla="*/ 3393565 w 3856038"/>
                <a:gd name="T41" fmla="*/ 829618 h 3319463"/>
                <a:gd name="T42" fmla="*/ 3441797 w 3856038"/>
                <a:gd name="T43" fmla="*/ 916284 h 3319463"/>
                <a:gd name="T44" fmla="*/ 3518904 w 3856038"/>
                <a:gd name="T45" fmla="*/ 976601 h 3319463"/>
                <a:gd name="T46" fmla="*/ 3605213 w 3856038"/>
                <a:gd name="T47" fmla="*/ 3023244 h 3319463"/>
                <a:gd name="T48" fmla="*/ 3582367 w 3856038"/>
                <a:gd name="T49" fmla="*/ 3071815 h 3319463"/>
                <a:gd name="T50" fmla="*/ 3123532 w 3856038"/>
                <a:gd name="T51" fmla="*/ 3085783 h 3319463"/>
                <a:gd name="T52" fmla="*/ 3077839 w 3856038"/>
                <a:gd name="T53" fmla="*/ 3058481 h 3319463"/>
                <a:gd name="T54" fmla="*/ 3032368 w 3856038"/>
                <a:gd name="T55" fmla="*/ 0 h 3319463"/>
                <a:gd name="T56" fmla="*/ 3669057 w 3856038"/>
                <a:gd name="T57" fmla="*/ 6984 h 3319463"/>
                <a:gd name="T58" fmla="*/ 3714445 w 3856038"/>
                <a:gd name="T59" fmla="*/ 35552 h 3319463"/>
                <a:gd name="T60" fmla="*/ 3742692 w 3856038"/>
                <a:gd name="T61" fmla="*/ 80308 h 3319463"/>
                <a:gd name="T62" fmla="*/ 3749358 w 3856038"/>
                <a:gd name="T63" fmla="*/ 717377 h 3319463"/>
                <a:gd name="T64" fmla="*/ 3735075 w 3856038"/>
                <a:gd name="T65" fmla="*/ 769117 h 3319463"/>
                <a:gd name="T66" fmla="*/ 3700797 w 3856038"/>
                <a:gd name="T67" fmla="*/ 808795 h 3319463"/>
                <a:gd name="T68" fmla="*/ 3652870 w 3856038"/>
                <a:gd name="T69" fmla="*/ 830698 h 3319463"/>
                <a:gd name="T70" fmla="*/ 3597644 w 3856038"/>
                <a:gd name="T71" fmla="*/ 829110 h 3319463"/>
                <a:gd name="T72" fmla="*/ 3550670 w 3856038"/>
                <a:gd name="T73" fmla="*/ 804986 h 3319463"/>
                <a:gd name="T74" fmla="*/ 3518296 w 3856038"/>
                <a:gd name="T75" fmla="*/ 764039 h 3319463"/>
                <a:gd name="T76" fmla="*/ 3506552 w 3856038"/>
                <a:gd name="T77" fmla="*/ 711346 h 3319463"/>
                <a:gd name="T78" fmla="*/ 2155095 w 3856038"/>
                <a:gd name="T79" fmla="*/ 1756621 h 3319463"/>
                <a:gd name="T80" fmla="*/ 2103678 w 3856038"/>
                <a:gd name="T81" fmla="*/ 1768049 h 3319463"/>
                <a:gd name="T82" fmla="*/ 2052577 w 3856038"/>
                <a:gd name="T83" fmla="*/ 1756621 h 3319463"/>
                <a:gd name="T84" fmla="*/ 207257 w 3856038"/>
                <a:gd name="T85" fmla="*/ 2594619 h 3319463"/>
                <a:gd name="T86" fmla="*/ 161553 w 3856038"/>
                <a:gd name="T87" fmla="*/ 2623505 h 3319463"/>
                <a:gd name="T88" fmla="*/ 109818 w 3856038"/>
                <a:gd name="T89" fmla="*/ 2629853 h 3319463"/>
                <a:gd name="T90" fmla="*/ 59670 w 3856038"/>
                <a:gd name="T91" fmla="*/ 2613665 h 3319463"/>
                <a:gd name="T92" fmla="*/ 19996 w 3856038"/>
                <a:gd name="T93" fmla="*/ 2575574 h 3319463"/>
                <a:gd name="T94" fmla="*/ 952 w 3856038"/>
                <a:gd name="T95" fmla="*/ 2526056 h 3319463"/>
                <a:gd name="T96" fmla="*/ 5078 w 3856038"/>
                <a:gd name="T97" fmla="*/ 2473998 h 3319463"/>
                <a:gd name="T98" fmla="*/ 31105 w 3856038"/>
                <a:gd name="T99" fmla="*/ 2427337 h 3319463"/>
                <a:gd name="T100" fmla="*/ 1492697 w 3856038"/>
                <a:gd name="T101" fmla="*/ 975760 h 3319463"/>
                <a:gd name="T102" fmla="*/ 1543797 w 3856038"/>
                <a:gd name="T103" fmla="*/ 964333 h 3319463"/>
                <a:gd name="T104" fmla="*/ 1595215 w 3856038"/>
                <a:gd name="T105" fmla="*/ 975760 h 3319463"/>
                <a:gd name="T106" fmla="*/ 3334526 w 3856038"/>
                <a:gd name="T107" fmla="*/ 243464 h 3319463"/>
                <a:gd name="T108" fmla="*/ 2991107 w 3856038"/>
                <a:gd name="T109" fmla="*/ 233624 h 3319463"/>
                <a:gd name="T110" fmla="*/ 2948576 w 3856038"/>
                <a:gd name="T111" fmla="*/ 203151 h 3319463"/>
                <a:gd name="T112" fmla="*/ 2922550 w 3856038"/>
                <a:gd name="T113" fmla="*/ 157760 h 3319463"/>
                <a:gd name="T114" fmla="*/ 2918424 w 3856038"/>
                <a:gd name="T115" fmla="*/ 102845 h 3319463"/>
                <a:gd name="T116" fmla="*/ 2937468 w 3856038"/>
                <a:gd name="T117" fmla="*/ 53645 h 3319463"/>
                <a:gd name="T118" fmla="*/ 2975555 w 3856038"/>
                <a:gd name="T119" fmla="*/ 17459 h 3319463"/>
                <a:gd name="T120" fmla="*/ 3026338 w 3856038"/>
                <a:gd name="T121" fmla="*/ 318 h 3319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56038" h="3319463">
                  <a:moveTo>
                    <a:pt x="50800" y="3187700"/>
                  </a:moveTo>
                  <a:lnTo>
                    <a:pt x="3856038" y="3187700"/>
                  </a:lnTo>
                  <a:lnTo>
                    <a:pt x="3856038" y="3319463"/>
                  </a:lnTo>
                  <a:lnTo>
                    <a:pt x="50800" y="3319463"/>
                  </a:lnTo>
                  <a:lnTo>
                    <a:pt x="50800" y="3187700"/>
                  </a:lnTo>
                  <a:close/>
                  <a:moveTo>
                    <a:pt x="839788" y="2182813"/>
                  </a:moveTo>
                  <a:lnTo>
                    <a:pt x="839788" y="3023236"/>
                  </a:lnTo>
                  <a:lnTo>
                    <a:pt x="839471" y="3029586"/>
                  </a:lnTo>
                  <a:lnTo>
                    <a:pt x="838518" y="3035936"/>
                  </a:lnTo>
                  <a:lnTo>
                    <a:pt x="837248" y="3041969"/>
                  </a:lnTo>
                  <a:lnTo>
                    <a:pt x="834708" y="3047684"/>
                  </a:lnTo>
                  <a:lnTo>
                    <a:pt x="832486" y="3053399"/>
                  </a:lnTo>
                  <a:lnTo>
                    <a:pt x="829311" y="3058479"/>
                  </a:lnTo>
                  <a:lnTo>
                    <a:pt x="825501" y="3063241"/>
                  </a:lnTo>
                  <a:lnTo>
                    <a:pt x="821373" y="3067686"/>
                  </a:lnTo>
                  <a:lnTo>
                    <a:pt x="816928" y="3071814"/>
                  </a:lnTo>
                  <a:lnTo>
                    <a:pt x="812166" y="3075306"/>
                  </a:lnTo>
                  <a:lnTo>
                    <a:pt x="807086" y="3078481"/>
                  </a:lnTo>
                  <a:lnTo>
                    <a:pt x="801688" y="3081339"/>
                  </a:lnTo>
                  <a:lnTo>
                    <a:pt x="795656" y="3083244"/>
                  </a:lnTo>
                  <a:lnTo>
                    <a:pt x="789623" y="3084831"/>
                  </a:lnTo>
                  <a:lnTo>
                    <a:pt x="783591" y="3085784"/>
                  </a:lnTo>
                  <a:lnTo>
                    <a:pt x="777241" y="3086101"/>
                  </a:lnTo>
                  <a:lnTo>
                    <a:pt x="364173" y="3086101"/>
                  </a:lnTo>
                  <a:lnTo>
                    <a:pt x="357823" y="3085784"/>
                  </a:lnTo>
                  <a:lnTo>
                    <a:pt x="351473" y="3084831"/>
                  </a:lnTo>
                  <a:lnTo>
                    <a:pt x="345758" y="3083244"/>
                  </a:lnTo>
                  <a:lnTo>
                    <a:pt x="339725" y="3081339"/>
                  </a:lnTo>
                  <a:lnTo>
                    <a:pt x="334328" y="3078481"/>
                  </a:lnTo>
                  <a:lnTo>
                    <a:pt x="329248" y="3075306"/>
                  </a:lnTo>
                  <a:lnTo>
                    <a:pt x="324485" y="3071814"/>
                  </a:lnTo>
                  <a:lnTo>
                    <a:pt x="320040" y="3067686"/>
                  </a:lnTo>
                  <a:lnTo>
                    <a:pt x="315595" y="3063241"/>
                  </a:lnTo>
                  <a:lnTo>
                    <a:pt x="312103" y="3058479"/>
                  </a:lnTo>
                  <a:lnTo>
                    <a:pt x="308928" y="3053399"/>
                  </a:lnTo>
                  <a:lnTo>
                    <a:pt x="306705" y="3047684"/>
                  </a:lnTo>
                  <a:lnTo>
                    <a:pt x="304165" y="3041969"/>
                  </a:lnTo>
                  <a:lnTo>
                    <a:pt x="302578" y="3035936"/>
                  </a:lnTo>
                  <a:lnTo>
                    <a:pt x="301943" y="3029586"/>
                  </a:lnTo>
                  <a:lnTo>
                    <a:pt x="301625" y="3023236"/>
                  </a:lnTo>
                  <a:lnTo>
                    <a:pt x="301625" y="2721293"/>
                  </a:lnTo>
                  <a:lnTo>
                    <a:pt x="839788" y="2182813"/>
                  </a:lnTo>
                  <a:close/>
                  <a:moveTo>
                    <a:pt x="1684338" y="1620838"/>
                  </a:moveTo>
                  <a:lnTo>
                    <a:pt x="1929304" y="1865842"/>
                  </a:lnTo>
                  <a:lnTo>
                    <a:pt x="1938189" y="1874411"/>
                  </a:lnTo>
                  <a:lnTo>
                    <a:pt x="1947708" y="1882345"/>
                  </a:lnTo>
                  <a:lnTo>
                    <a:pt x="1957227" y="1889644"/>
                  </a:lnTo>
                  <a:lnTo>
                    <a:pt x="1967064" y="1896944"/>
                  </a:lnTo>
                  <a:lnTo>
                    <a:pt x="1977218" y="1903291"/>
                  </a:lnTo>
                  <a:lnTo>
                    <a:pt x="1987690" y="1909003"/>
                  </a:lnTo>
                  <a:lnTo>
                    <a:pt x="1998478" y="1914716"/>
                  </a:lnTo>
                  <a:lnTo>
                    <a:pt x="2009267" y="1919476"/>
                  </a:lnTo>
                  <a:lnTo>
                    <a:pt x="2020690" y="1923602"/>
                  </a:lnTo>
                  <a:lnTo>
                    <a:pt x="2032113" y="1927728"/>
                  </a:lnTo>
                  <a:lnTo>
                    <a:pt x="2043537" y="1930901"/>
                  </a:lnTo>
                  <a:lnTo>
                    <a:pt x="2055277" y="1933440"/>
                  </a:lnTo>
                  <a:lnTo>
                    <a:pt x="2067335" y="1935344"/>
                  </a:lnTo>
                  <a:lnTo>
                    <a:pt x="2079393" y="1936931"/>
                  </a:lnTo>
                  <a:lnTo>
                    <a:pt x="2091768" y="1937883"/>
                  </a:lnTo>
                  <a:lnTo>
                    <a:pt x="2103826" y="1938201"/>
                  </a:lnTo>
                  <a:lnTo>
                    <a:pt x="2111759" y="1937883"/>
                  </a:lnTo>
                  <a:lnTo>
                    <a:pt x="2119692" y="1937566"/>
                  </a:lnTo>
                  <a:lnTo>
                    <a:pt x="2127625" y="1936931"/>
                  </a:lnTo>
                  <a:lnTo>
                    <a:pt x="2135240" y="1935979"/>
                  </a:lnTo>
                  <a:lnTo>
                    <a:pt x="2142856" y="1934710"/>
                  </a:lnTo>
                  <a:lnTo>
                    <a:pt x="2150788" y="1933440"/>
                  </a:lnTo>
                  <a:lnTo>
                    <a:pt x="2158404" y="1931536"/>
                  </a:lnTo>
                  <a:lnTo>
                    <a:pt x="2165702" y="1929949"/>
                  </a:lnTo>
                  <a:lnTo>
                    <a:pt x="2173318" y="1927728"/>
                  </a:lnTo>
                  <a:lnTo>
                    <a:pt x="2180299" y="1925189"/>
                  </a:lnTo>
                  <a:lnTo>
                    <a:pt x="2194895" y="1919794"/>
                  </a:lnTo>
                  <a:lnTo>
                    <a:pt x="2209174" y="1913446"/>
                  </a:lnTo>
                  <a:lnTo>
                    <a:pt x="2222501" y="1906782"/>
                  </a:lnTo>
                  <a:lnTo>
                    <a:pt x="2222501" y="3023263"/>
                  </a:lnTo>
                  <a:lnTo>
                    <a:pt x="2222501" y="3029611"/>
                  </a:lnTo>
                  <a:lnTo>
                    <a:pt x="2221232" y="3035958"/>
                  </a:lnTo>
                  <a:lnTo>
                    <a:pt x="2219645" y="3041988"/>
                  </a:lnTo>
                  <a:lnTo>
                    <a:pt x="2217742" y="3047700"/>
                  </a:lnTo>
                  <a:lnTo>
                    <a:pt x="2214886" y="3053413"/>
                  </a:lnTo>
                  <a:lnTo>
                    <a:pt x="2211713" y="3058491"/>
                  </a:lnTo>
                  <a:lnTo>
                    <a:pt x="2208222" y="3063251"/>
                  </a:lnTo>
                  <a:lnTo>
                    <a:pt x="2204414" y="3067694"/>
                  </a:lnTo>
                  <a:lnTo>
                    <a:pt x="2199655" y="3071820"/>
                  </a:lnTo>
                  <a:lnTo>
                    <a:pt x="2194895" y="3075311"/>
                  </a:lnTo>
                  <a:lnTo>
                    <a:pt x="2189818" y="3078484"/>
                  </a:lnTo>
                  <a:lnTo>
                    <a:pt x="2184424" y="3081341"/>
                  </a:lnTo>
                  <a:lnTo>
                    <a:pt x="2178712" y="3083245"/>
                  </a:lnTo>
                  <a:lnTo>
                    <a:pt x="2172366" y="3084832"/>
                  </a:lnTo>
                  <a:lnTo>
                    <a:pt x="2166654" y="3085784"/>
                  </a:lnTo>
                  <a:lnTo>
                    <a:pt x="2159673" y="3086101"/>
                  </a:lnTo>
                  <a:lnTo>
                    <a:pt x="1747166" y="3086101"/>
                  </a:lnTo>
                  <a:lnTo>
                    <a:pt x="1740820" y="3085784"/>
                  </a:lnTo>
                  <a:lnTo>
                    <a:pt x="1734474" y="3084832"/>
                  </a:lnTo>
                  <a:lnTo>
                    <a:pt x="1728445" y="3083245"/>
                  </a:lnTo>
                  <a:lnTo>
                    <a:pt x="1723050" y="3081341"/>
                  </a:lnTo>
                  <a:lnTo>
                    <a:pt x="1717656" y="3078484"/>
                  </a:lnTo>
                  <a:lnTo>
                    <a:pt x="1712579" y="3075311"/>
                  </a:lnTo>
                  <a:lnTo>
                    <a:pt x="1707185" y="3071820"/>
                  </a:lnTo>
                  <a:lnTo>
                    <a:pt x="1703060" y="3067694"/>
                  </a:lnTo>
                  <a:lnTo>
                    <a:pt x="1698935" y="3063251"/>
                  </a:lnTo>
                  <a:lnTo>
                    <a:pt x="1695444" y="3058491"/>
                  </a:lnTo>
                  <a:lnTo>
                    <a:pt x="1692271" y="3053413"/>
                  </a:lnTo>
                  <a:lnTo>
                    <a:pt x="1689415" y="3047700"/>
                  </a:lnTo>
                  <a:lnTo>
                    <a:pt x="1687511" y="3041988"/>
                  </a:lnTo>
                  <a:lnTo>
                    <a:pt x="1685925" y="3035958"/>
                  </a:lnTo>
                  <a:lnTo>
                    <a:pt x="1684973" y="3029611"/>
                  </a:lnTo>
                  <a:lnTo>
                    <a:pt x="1684338" y="3023263"/>
                  </a:lnTo>
                  <a:lnTo>
                    <a:pt x="1684338" y="1620838"/>
                  </a:lnTo>
                  <a:close/>
                  <a:moveTo>
                    <a:pt x="1531938" y="1492251"/>
                  </a:moveTo>
                  <a:lnTo>
                    <a:pt x="1531938" y="3023260"/>
                  </a:lnTo>
                  <a:lnTo>
                    <a:pt x="1531304" y="3029608"/>
                  </a:lnTo>
                  <a:lnTo>
                    <a:pt x="1530669" y="3035955"/>
                  </a:lnTo>
                  <a:lnTo>
                    <a:pt x="1529082" y="3041985"/>
                  </a:lnTo>
                  <a:lnTo>
                    <a:pt x="1527178" y="3047698"/>
                  </a:lnTo>
                  <a:lnTo>
                    <a:pt x="1524323" y="3053411"/>
                  </a:lnTo>
                  <a:lnTo>
                    <a:pt x="1521150" y="3058489"/>
                  </a:lnTo>
                  <a:lnTo>
                    <a:pt x="1517659" y="3063249"/>
                  </a:lnTo>
                  <a:lnTo>
                    <a:pt x="1513217" y="3067693"/>
                  </a:lnTo>
                  <a:lnTo>
                    <a:pt x="1509092" y="3071818"/>
                  </a:lnTo>
                  <a:lnTo>
                    <a:pt x="1504332" y="3075309"/>
                  </a:lnTo>
                  <a:lnTo>
                    <a:pt x="1498938" y="3078483"/>
                  </a:lnTo>
                  <a:lnTo>
                    <a:pt x="1493543" y="3081340"/>
                  </a:lnTo>
                  <a:lnTo>
                    <a:pt x="1487514" y="3083244"/>
                  </a:lnTo>
                  <a:lnTo>
                    <a:pt x="1481803" y="3084831"/>
                  </a:lnTo>
                  <a:lnTo>
                    <a:pt x="1475456" y="3085783"/>
                  </a:lnTo>
                  <a:lnTo>
                    <a:pt x="1469110" y="3086100"/>
                  </a:lnTo>
                  <a:lnTo>
                    <a:pt x="1056286" y="3086100"/>
                  </a:lnTo>
                  <a:lnTo>
                    <a:pt x="1050257" y="3085783"/>
                  </a:lnTo>
                  <a:lnTo>
                    <a:pt x="1043911" y="3084831"/>
                  </a:lnTo>
                  <a:lnTo>
                    <a:pt x="1037882" y="3083244"/>
                  </a:lnTo>
                  <a:lnTo>
                    <a:pt x="1031853" y="3081340"/>
                  </a:lnTo>
                  <a:lnTo>
                    <a:pt x="1026776" y="3078483"/>
                  </a:lnTo>
                  <a:lnTo>
                    <a:pt x="1021381" y="3075309"/>
                  </a:lnTo>
                  <a:lnTo>
                    <a:pt x="1016622" y="3071818"/>
                  </a:lnTo>
                  <a:lnTo>
                    <a:pt x="1012179" y="3067693"/>
                  </a:lnTo>
                  <a:lnTo>
                    <a:pt x="1008372" y="3063249"/>
                  </a:lnTo>
                  <a:lnTo>
                    <a:pt x="1004246" y="3058489"/>
                  </a:lnTo>
                  <a:lnTo>
                    <a:pt x="1001391" y="3053411"/>
                  </a:lnTo>
                  <a:lnTo>
                    <a:pt x="998852" y="3047698"/>
                  </a:lnTo>
                  <a:lnTo>
                    <a:pt x="996631" y="3041985"/>
                  </a:lnTo>
                  <a:lnTo>
                    <a:pt x="995044" y="3035955"/>
                  </a:lnTo>
                  <a:lnTo>
                    <a:pt x="994092" y="3029608"/>
                  </a:lnTo>
                  <a:lnTo>
                    <a:pt x="993775" y="3023260"/>
                  </a:lnTo>
                  <a:lnTo>
                    <a:pt x="993775" y="2030516"/>
                  </a:lnTo>
                  <a:lnTo>
                    <a:pt x="1531938" y="1492251"/>
                  </a:lnTo>
                  <a:close/>
                  <a:moveTo>
                    <a:pt x="2914650" y="1230313"/>
                  </a:moveTo>
                  <a:lnTo>
                    <a:pt x="2914650" y="3023247"/>
                  </a:lnTo>
                  <a:lnTo>
                    <a:pt x="2914014" y="3029596"/>
                  </a:lnTo>
                  <a:lnTo>
                    <a:pt x="2913059" y="3035945"/>
                  </a:lnTo>
                  <a:lnTo>
                    <a:pt x="2911468" y="3041976"/>
                  </a:lnTo>
                  <a:lnTo>
                    <a:pt x="2909240" y="3047690"/>
                  </a:lnTo>
                  <a:lnTo>
                    <a:pt x="2906694" y="3053404"/>
                  </a:lnTo>
                  <a:lnTo>
                    <a:pt x="2903512" y="3058483"/>
                  </a:lnTo>
                  <a:lnTo>
                    <a:pt x="2900011" y="3063245"/>
                  </a:lnTo>
                  <a:lnTo>
                    <a:pt x="2895874" y="3067689"/>
                  </a:lnTo>
                  <a:lnTo>
                    <a:pt x="2891736" y="3071816"/>
                  </a:lnTo>
                  <a:lnTo>
                    <a:pt x="2886326" y="3075308"/>
                  </a:lnTo>
                  <a:lnTo>
                    <a:pt x="2881234" y="3078482"/>
                  </a:lnTo>
                  <a:lnTo>
                    <a:pt x="2875824" y="3081340"/>
                  </a:lnTo>
                  <a:lnTo>
                    <a:pt x="2870414" y="3083244"/>
                  </a:lnTo>
                  <a:lnTo>
                    <a:pt x="2864367" y="3084831"/>
                  </a:lnTo>
                  <a:lnTo>
                    <a:pt x="2858002" y="3085784"/>
                  </a:lnTo>
                  <a:lnTo>
                    <a:pt x="2851637" y="3086101"/>
                  </a:lnTo>
                  <a:lnTo>
                    <a:pt x="2437914" y="3086101"/>
                  </a:lnTo>
                  <a:lnTo>
                    <a:pt x="2430912" y="3085784"/>
                  </a:lnTo>
                  <a:lnTo>
                    <a:pt x="2425184" y="3084831"/>
                  </a:lnTo>
                  <a:lnTo>
                    <a:pt x="2418819" y="3083244"/>
                  </a:lnTo>
                  <a:lnTo>
                    <a:pt x="2413090" y="3081340"/>
                  </a:lnTo>
                  <a:lnTo>
                    <a:pt x="2407680" y="3078482"/>
                  </a:lnTo>
                  <a:lnTo>
                    <a:pt x="2402588" y="3075308"/>
                  </a:lnTo>
                  <a:lnTo>
                    <a:pt x="2397814" y="3071816"/>
                  </a:lnTo>
                  <a:lnTo>
                    <a:pt x="2393040" y="3067689"/>
                  </a:lnTo>
                  <a:lnTo>
                    <a:pt x="2389221" y="3063245"/>
                  </a:lnTo>
                  <a:lnTo>
                    <a:pt x="2385721" y="3058483"/>
                  </a:lnTo>
                  <a:lnTo>
                    <a:pt x="2382538" y="3053404"/>
                  </a:lnTo>
                  <a:lnTo>
                    <a:pt x="2379674" y="3047690"/>
                  </a:lnTo>
                  <a:lnTo>
                    <a:pt x="2377764" y="3041976"/>
                  </a:lnTo>
                  <a:lnTo>
                    <a:pt x="2376173" y="3035945"/>
                  </a:lnTo>
                  <a:lnTo>
                    <a:pt x="2374900" y="3029596"/>
                  </a:lnTo>
                  <a:lnTo>
                    <a:pt x="2374900" y="3023247"/>
                  </a:lnTo>
                  <a:lnTo>
                    <a:pt x="2374900" y="1768701"/>
                  </a:lnTo>
                  <a:lnTo>
                    <a:pt x="2914650" y="1230313"/>
                  </a:lnTo>
                  <a:close/>
                  <a:moveTo>
                    <a:pt x="3382142" y="762000"/>
                  </a:moveTo>
                  <a:lnTo>
                    <a:pt x="3382777" y="774063"/>
                  </a:lnTo>
                  <a:lnTo>
                    <a:pt x="3384046" y="785492"/>
                  </a:lnTo>
                  <a:lnTo>
                    <a:pt x="3385633" y="796920"/>
                  </a:lnTo>
                  <a:lnTo>
                    <a:pt x="3387536" y="808031"/>
                  </a:lnTo>
                  <a:lnTo>
                    <a:pt x="3390392" y="818825"/>
                  </a:lnTo>
                  <a:lnTo>
                    <a:pt x="3393565" y="829618"/>
                  </a:lnTo>
                  <a:lnTo>
                    <a:pt x="3397056" y="840094"/>
                  </a:lnTo>
                  <a:lnTo>
                    <a:pt x="3401181" y="850888"/>
                  </a:lnTo>
                  <a:lnTo>
                    <a:pt x="3405623" y="860729"/>
                  </a:lnTo>
                  <a:lnTo>
                    <a:pt x="3410383" y="870570"/>
                  </a:lnTo>
                  <a:lnTo>
                    <a:pt x="3416095" y="880411"/>
                  </a:lnTo>
                  <a:lnTo>
                    <a:pt x="3421806" y="889935"/>
                  </a:lnTo>
                  <a:lnTo>
                    <a:pt x="3427835" y="899141"/>
                  </a:lnTo>
                  <a:lnTo>
                    <a:pt x="3434499" y="907713"/>
                  </a:lnTo>
                  <a:lnTo>
                    <a:pt x="3441797" y="916284"/>
                  </a:lnTo>
                  <a:lnTo>
                    <a:pt x="3448778" y="924220"/>
                  </a:lnTo>
                  <a:lnTo>
                    <a:pt x="3456711" y="932157"/>
                  </a:lnTo>
                  <a:lnTo>
                    <a:pt x="3464644" y="939776"/>
                  </a:lnTo>
                  <a:lnTo>
                    <a:pt x="3472894" y="946760"/>
                  </a:lnTo>
                  <a:lnTo>
                    <a:pt x="3481461" y="953426"/>
                  </a:lnTo>
                  <a:lnTo>
                    <a:pt x="3490663" y="960093"/>
                  </a:lnTo>
                  <a:lnTo>
                    <a:pt x="3499548" y="966125"/>
                  </a:lnTo>
                  <a:lnTo>
                    <a:pt x="3509067" y="971521"/>
                  </a:lnTo>
                  <a:lnTo>
                    <a:pt x="3518904" y="976601"/>
                  </a:lnTo>
                  <a:lnTo>
                    <a:pt x="3529058" y="981363"/>
                  </a:lnTo>
                  <a:lnTo>
                    <a:pt x="3539529" y="985807"/>
                  </a:lnTo>
                  <a:lnTo>
                    <a:pt x="3549683" y="989616"/>
                  </a:lnTo>
                  <a:lnTo>
                    <a:pt x="3560155" y="992791"/>
                  </a:lnTo>
                  <a:lnTo>
                    <a:pt x="3571261" y="995966"/>
                  </a:lnTo>
                  <a:lnTo>
                    <a:pt x="3582367" y="998505"/>
                  </a:lnTo>
                  <a:lnTo>
                    <a:pt x="3593790" y="1000093"/>
                  </a:lnTo>
                  <a:lnTo>
                    <a:pt x="3605213" y="1001680"/>
                  </a:lnTo>
                  <a:lnTo>
                    <a:pt x="3605213" y="3023244"/>
                  </a:lnTo>
                  <a:lnTo>
                    <a:pt x="3604896" y="3029593"/>
                  </a:lnTo>
                  <a:lnTo>
                    <a:pt x="3603944" y="3035942"/>
                  </a:lnTo>
                  <a:lnTo>
                    <a:pt x="3602357" y="3041974"/>
                  </a:lnTo>
                  <a:lnTo>
                    <a:pt x="3600136" y="3047688"/>
                  </a:lnTo>
                  <a:lnTo>
                    <a:pt x="3597598" y="3053402"/>
                  </a:lnTo>
                  <a:lnTo>
                    <a:pt x="3594425" y="3058481"/>
                  </a:lnTo>
                  <a:lnTo>
                    <a:pt x="3590617" y="3063243"/>
                  </a:lnTo>
                  <a:lnTo>
                    <a:pt x="3586809" y="3067688"/>
                  </a:lnTo>
                  <a:lnTo>
                    <a:pt x="3582367" y="3071815"/>
                  </a:lnTo>
                  <a:lnTo>
                    <a:pt x="3577607" y="3075307"/>
                  </a:lnTo>
                  <a:lnTo>
                    <a:pt x="3572213" y="3078481"/>
                  </a:lnTo>
                  <a:lnTo>
                    <a:pt x="3567136" y="3081338"/>
                  </a:lnTo>
                  <a:lnTo>
                    <a:pt x="3561107" y="3083243"/>
                  </a:lnTo>
                  <a:lnTo>
                    <a:pt x="3555078" y="3084830"/>
                  </a:lnTo>
                  <a:lnTo>
                    <a:pt x="3548732" y="3085783"/>
                  </a:lnTo>
                  <a:lnTo>
                    <a:pt x="3542703" y="3086100"/>
                  </a:lnTo>
                  <a:lnTo>
                    <a:pt x="3129878" y="3086100"/>
                  </a:lnTo>
                  <a:lnTo>
                    <a:pt x="3123532" y="3085783"/>
                  </a:lnTo>
                  <a:lnTo>
                    <a:pt x="3117186" y="3084830"/>
                  </a:lnTo>
                  <a:lnTo>
                    <a:pt x="3111474" y="3083243"/>
                  </a:lnTo>
                  <a:lnTo>
                    <a:pt x="3105445" y="3081338"/>
                  </a:lnTo>
                  <a:lnTo>
                    <a:pt x="3099733" y="3078481"/>
                  </a:lnTo>
                  <a:lnTo>
                    <a:pt x="3094656" y="3075307"/>
                  </a:lnTo>
                  <a:lnTo>
                    <a:pt x="3089897" y="3071815"/>
                  </a:lnTo>
                  <a:lnTo>
                    <a:pt x="3085454" y="3067688"/>
                  </a:lnTo>
                  <a:lnTo>
                    <a:pt x="3081329" y="3063243"/>
                  </a:lnTo>
                  <a:lnTo>
                    <a:pt x="3077839" y="3058481"/>
                  </a:lnTo>
                  <a:lnTo>
                    <a:pt x="3074666" y="3053402"/>
                  </a:lnTo>
                  <a:lnTo>
                    <a:pt x="3071810" y="3047688"/>
                  </a:lnTo>
                  <a:lnTo>
                    <a:pt x="3069906" y="3041974"/>
                  </a:lnTo>
                  <a:lnTo>
                    <a:pt x="3068320" y="3035942"/>
                  </a:lnTo>
                  <a:lnTo>
                    <a:pt x="3067685" y="3029593"/>
                  </a:lnTo>
                  <a:lnTo>
                    <a:pt x="3067050" y="3023244"/>
                  </a:lnTo>
                  <a:lnTo>
                    <a:pt x="3067050" y="1077552"/>
                  </a:lnTo>
                  <a:lnTo>
                    <a:pt x="3382142" y="762000"/>
                  </a:lnTo>
                  <a:close/>
                  <a:moveTo>
                    <a:pt x="3032368" y="0"/>
                  </a:moveTo>
                  <a:lnTo>
                    <a:pt x="3038399" y="0"/>
                  </a:lnTo>
                  <a:lnTo>
                    <a:pt x="3628114" y="0"/>
                  </a:lnTo>
                  <a:lnTo>
                    <a:pt x="3634144" y="0"/>
                  </a:lnTo>
                  <a:lnTo>
                    <a:pt x="3640175" y="318"/>
                  </a:lnTo>
                  <a:lnTo>
                    <a:pt x="3646205" y="1270"/>
                  </a:lnTo>
                  <a:lnTo>
                    <a:pt x="3651918" y="2222"/>
                  </a:lnTo>
                  <a:lnTo>
                    <a:pt x="3657631" y="3492"/>
                  </a:lnTo>
                  <a:lnTo>
                    <a:pt x="3663344" y="5079"/>
                  </a:lnTo>
                  <a:lnTo>
                    <a:pt x="3669057" y="6984"/>
                  </a:lnTo>
                  <a:lnTo>
                    <a:pt x="3674453" y="9206"/>
                  </a:lnTo>
                  <a:lnTo>
                    <a:pt x="3680166" y="11428"/>
                  </a:lnTo>
                  <a:lnTo>
                    <a:pt x="3685562" y="14284"/>
                  </a:lnTo>
                  <a:lnTo>
                    <a:pt x="3690640" y="17459"/>
                  </a:lnTo>
                  <a:lnTo>
                    <a:pt x="3695718" y="20633"/>
                  </a:lnTo>
                  <a:lnTo>
                    <a:pt x="3700479" y="23807"/>
                  </a:lnTo>
                  <a:lnTo>
                    <a:pt x="3705240" y="27616"/>
                  </a:lnTo>
                  <a:lnTo>
                    <a:pt x="3710001" y="31425"/>
                  </a:lnTo>
                  <a:lnTo>
                    <a:pt x="3714445" y="35552"/>
                  </a:lnTo>
                  <a:lnTo>
                    <a:pt x="3718253" y="39678"/>
                  </a:lnTo>
                  <a:lnTo>
                    <a:pt x="3722062" y="44440"/>
                  </a:lnTo>
                  <a:lnTo>
                    <a:pt x="3725871" y="49201"/>
                  </a:lnTo>
                  <a:lnTo>
                    <a:pt x="3729362" y="53962"/>
                  </a:lnTo>
                  <a:lnTo>
                    <a:pt x="3732536" y="59041"/>
                  </a:lnTo>
                  <a:lnTo>
                    <a:pt x="3735075" y="64437"/>
                  </a:lnTo>
                  <a:lnTo>
                    <a:pt x="3737932" y="69516"/>
                  </a:lnTo>
                  <a:lnTo>
                    <a:pt x="3740471" y="74912"/>
                  </a:lnTo>
                  <a:lnTo>
                    <a:pt x="3742692" y="80308"/>
                  </a:lnTo>
                  <a:lnTo>
                    <a:pt x="3744279" y="86339"/>
                  </a:lnTo>
                  <a:lnTo>
                    <a:pt x="3745866" y="91736"/>
                  </a:lnTo>
                  <a:lnTo>
                    <a:pt x="3747453" y="97767"/>
                  </a:lnTo>
                  <a:lnTo>
                    <a:pt x="3748088" y="103798"/>
                  </a:lnTo>
                  <a:lnTo>
                    <a:pt x="3749040" y="109511"/>
                  </a:lnTo>
                  <a:lnTo>
                    <a:pt x="3749358" y="115542"/>
                  </a:lnTo>
                  <a:lnTo>
                    <a:pt x="3749675" y="121573"/>
                  </a:lnTo>
                  <a:lnTo>
                    <a:pt x="3749675" y="711346"/>
                  </a:lnTo>
                  <a:lnTo>
                    <a:pt x="3749358" y="717377"/>
                  </a:lnTo>
                  <a:lnTo>
                    <a:pt x="3749040" y="723726"/>
                  </a:lnTo>
                  <a:lnTo>
                    <a:pt x="3748088" y="729757"/>
                  </a:lnTo>
                  <a:lnTo>
                    <a:pt x="3747453" y="735788"/>
                  </a:lnTo>
                  <a:lnTo>
                    <a:pt x="3745866" y="741819"/>
                  </a:lnTo>
                  <a:lnTo>
                    <a:pt x="3744279" y="747215"/>
                  </a:lnTo>
                  <a:lnTo>
                    <a:pt x="3742375" y="753246"/>
                  </a:lnTo>
                  <a:lnTo>
                    <a:pt x="3740471" y="758642"/>
                  </a:lnTo>
                  <a:lnTo>
                    <a:pt x="3737614" y="764039"/>
                  </a:lnTo>
                  <a:lnTo>
                    <a:pt x="3735075" y="769117"/>
                  </a:lnTo>
                  <a:lnTo>
                    <a:pt x="3732219" y="774196"/>
                  </a:lnTo>
                  <a:lnTo>
                    <a:pt x="3729045" y="779275"/>
                  </a:lnTo>
                  <a:lnTo>
                    <a:pt x="3725871" y="784036"/>
                  </a:lnTo>
                  <a:lnTo>
                    <a:pt x="3721745" y="788798"/>
                  </a:lnTo>
                  <a:lnTo>
                    <a:pt x="3718253" y="793242"/>
                  </a:lnTo>
                  <a:lnTo>
                    <a:pt x="3714445" y="797368"/>
                  </a:lnTo>
                  <a:lnTo>
                    <a:pt x="3710001" y="801495"/>
                  </a:lnTo>
                  <a:lnTo>
                    <a:pt x="3705558" y="804986"/>
                  </a:lnTo>
                  <a:lnTo>
                    <a:pt x="3700797" y="808795"/>
                  </a:lnTo>
                  <a:lnTo>
                    <a:pt x="3696036" y="811970"/>
                  </a:lnTo>
                  <a:lnTo>
                    <a:pt x="3690958" y="815144"/>
                  </a:lnTo>
                  <a:lnTo>
                    <a:pt x="3685879" y="818318"/>
                  </a:lnTo>
                  <a:lnTo>
                    <a:pt x="3680801" y="820857"/>
                  </a:lnTo>
                  <a:lnTo>
                    <a:pt x="3675405" y="823397"/>
                  </a:lnTo>
                  <a:lnTo>
                    <a:pt x="3669692" y="825301"/>
                  </a:lnTo>
                  <a:lnTo>
                    <a:pt x="3664297" y="827523"/>
                  </a:lnTo>
                  <a:lnTo>
                    <a:pt x="3658583" y="829110"/>
                  </a:lnTo>
                  <a:lnTo>
                    <a:pt x="3652870" y="830698"/>
                  </a:lnTo>
                  <a:lnTo>
                    <a:pt x="3646523" y="831332"/>
                  </a:lnTo>
                  <a:lnTo>
                    <a:pt x="3640492" y="832285"/>
                  </a:lnTo>
                  <a:lnTo>
                    <a:pt x="3634144" y="832919"/>
                  </a:lnTo>
                  <a:lnTo>
                    <a:pt x="3628114" y="832919"/>
                  </a:lnTo>
                  <a:lnTo>
                    <a:pt x="3622083" y="832919"/>
                  </a:lnTo>
                  <a:lnTo>
                    <a:pt x="3615735" y="832285"/>
                  </a:lnTo>
                  <a:lnTo>
                    <a:pt x="3609705" y="831332"/>
                  </a:lnTo>
                  <a:lnTo>
                    <a:pt x="3603675" y="830698"/>
                  </a:lnTo>
                  <a:lnTo>
                    <a:pt x="3597644" y="829110"/>
                  </a:lnTo>
                  <a:lnTo>
                    <a:pt x="3592248" y="827523"/>
                  </a:lnTo>
                  <a:lnTo>
                    <a:pt x="3586218" y="825301"/>
                  </a:lnTo>
                  <a:lnTo>
                    <a:pt x="3580822" y="823397"/>
                  </a:lnTo>
                  <a:lnTo>
                    <a:pt x="3575427" y="820857"/>
                  </a:lnTo>
                  <a:lnTo>
                    <a:pt x="3570031" y="818318"/>
                  </a:lnTo>
                  <a:lnTo>
                    <a:pt x="3565270" y="815144"/>
                  </a:lnTo>
                  <a:lnTo>
                    <a:pt x="3560192" y="811970"/>
                  </a:lnTo>
                  <a:lnTo>
                    <a:pt x="3555431" y="808795"/>
                  </a:lnTo>
                  <a:lnTo>
                    <a:pt x="3550670" y="804986"/>
                  </a:lnTo>
                  <a:lnTo>
                    <a:pt x="3546227" y="801495"/>
                  </a:lnTo>
                  <a:lnTo>
                    <a:pt x="3542100" y="797368"/>
                  </a:lnTo>
                  <a:lnTo>
                    <a:pt x="3537974" y="793242"/>
                  </a:lnTo>
                  <a:lnTo>
                    <a:pt x="3534166" y="788798"/>
                  </a:lnTo>
                  <a:lnTo>
                    <a:pt x="3530674" y="784036"/>
                  </a:lnTo>
                  <a:lnTo>
                    <a:pt x="3527500" y="779275"/>
                  </a:lnTo>
                  <a:lnTo>
                    <a:pt x="3524326" y="774196"/>
                  </a:lnTo>
                  <a:lnTo>
                    <a:pt x="3521153" y="769117"/>
                  </a:lnTo>
                  <a:lnTo>
                    <a:pt x="3518296" y="764039"/>
                  </a:lnTo>
                  <a:lnTo>
                    <a:pt x="3516074" y="758642"/>
                  </a:lnTo>
                  <a:lnTo>
                    <a:pt x="3514170" y="753246"/>
                  </a:lnTo>
                  <a:lnTo>
                    <a:pt x="3511948" y="747215"/>
                  </a:lnTo>
                  <a:lnTo>
                    <a:pt x="3510361" y="741819"/>
                  </a:lnTo>
                  <a:lnTo>
                    <a:pt x="3508774" y="735788"/>
                  </a:lnTo>
                  <a:lnTo>
                    <a:pt x="3508139" y="729757"/>
                  </a:lnTo>
                  <a:lnTo>
                    <a:pt x="3507187" y="723726"/>
                  </a:lnTo>
                  <a:lnTo>
                    <a:pt x="3506552" y="717377"/>
                  </a:lnTo>
                  <a:lnTo>
                    <a:pt x="3506552" y="711346"/>
                  </a:lnTo>
                  <a:lnTo>
                    <a:pt x="3506552" y="415190"/>
                  </a:lnTo>
                  <a:lnTo>
                    <a:pt x="2189691" y="1732180"/>
                  </a:lnTo>
                  <a:lnTo>
                    <a:pt x="2185247" y="1736624"/>
                  </a:lnTo>
                  <a:lnTo>
                    <a:pt x="2180487" y="1740433"/>
                  </a:lnTo>
                  <a:lnTo>
                    <a:pt x="2175726" y="1744242"/>
                  </a:lnTo>
                  <a:lnTo>
                    <a:pt x="2170647" y="1748051"/>
                  </a:lnTo>
                  <a:lnTo>
                    <a:pt x="2165569" y="1750908"/>
                  </a:lnTo>
                  <a:lnTo>
                    <a:pt x="2160491" y="1753765"/>
                  </a:lnTo>
                  <a:lnTo>
                    <a:pt x="2155095" y="1756621"/>
                  </a:lnTo>
                  <a:lnTo>
                    <a:pt x="2149382" y="1758843"/>
                  </a:lnTo>
                  <a:lnTo>
                    <a:pt x="2143986" y="1761065"/>
                  </a:lnTo>
                  <a:lnTo>
                    <a:pt x="2138273" y="1762970"/>
                  </a:lnTo>
                  <a:lnTo>
                    <a:pt x="2132878" y="1764557"/>
                  </a:lnTo>
                  <a:lnTo>
                    <a:pt x="2126847" y="1765509"/>
                  </a:lnTo>
                  <a:lnTo>
                    <a:pt x="2121452" y="1766461"/>
                  </a:lnTo>
                  <a:lnTo>
                    <a:pt x="2115421" y="1767096"/>
                  </a:lnTo>
                  <a:lnTo>
                    <a:pt x="2109708" y="1767731"/>
                  </a:lnTo>
                  <a:lnTo>
                    <a:pt x="2103678" y="1768049"/>
                  </a:lnTo>
                  <a:lnTo>
                    <a:pt x="2098282" y="1767731"/>
                  </a:lnTo>
                  <a:lnTo>
                    <a:pt x="2092252" y="1767096"/>
                  </a:lnTo>
                  <a:lnTo>
                    <a:pt x="2086221" y="1766461"/>
                  </a:lnTo>
                  <a:lnTo>
                    <a:pt x="2080508" y="1765509"/>
                  </a:lnTo>
                  <a:lnTo>
                    <a:pt x="2074795" y="1764557"/>
                  </a:lnTo>
                  <a:lnTo>
                    <a:pt x="2069399" y="1762970"/>
                  </a:lnTo>
                  <a:lnTo>
                    <a:pt x="2063369" y="1761065"/>
                  </a:lnTo>
                  <a:lnTo>
                    <a:pt x="2057973" y="1758843"/>
                  </a:lnTo>
                  <a:lnTo>
                    <a:pt x="2052577" y="1756621"/>
                  </a:lnTo>
                  <a:lnTo>
                    <a:pt x="2047182" y="1753765"/>
                  </a:lnTo>
                  <a:lnTo>
                    <a:pt x="2042104" y="1750908"/>
                  </a:lnTo>
                  <a:lnTo>
                    <a:pt x="2037025" y="1748051"/>
                  </a:lnTo>
                  <a:lnTo>
                    <a:pt x="2031947" y="1744242"/>
                  </a:lnTo>
                  <a:lnTo>
                    <a:pt x="2027186" y="1740433"/>
                  </a:lnTo>
                  <a:lnTo>
                    <a:pt x="2022425" y="1736624"/>
                  </a:lnTo>
                  <a:lnTo>
                    <a:pt x="2017664" y="1732180"/>
                  </a:lnTo>
                  <a:lnTo>
                    <a:pt x="1543797" y="1257949"/>
                  </a:lnTo>
                  <a:lnTo>
                    <a:pt x="207257" y="2594619"/>
                  </a:lnTo>
                  <a:lnTo>
                    <a:pt x="202814" y="2599063"/>
                  </a:lnTo>
                  <a:lnTo>
                    <a:pt x="198053" y="2602872"/>
                  </a:lnTo>
                  <a:lnTo>
                    <a:pt x="193292" y="2606999"/>
                  </a:lnTo>
                  <a:lnTo>
                    <a:pt x="188214" y="2610490"/>
                  </a:lnTo>
                  <a:lnTo>
                    <a:pt x="183136" y="2613665"/>
                  </a:lnTo>
                  <a:lnTo>
                    <a:pt x="178057" y="2616204"/>
                  </a:lnTo>
                  <a:lnTo>
                    <a:pt x="172662" y="2619061"/>
                  </a:lnTo>
                  <a:lnTo>
                    <a:pt x="166949" y="2621600"/>
                  </a:lnTo>
                  <a:lnTo>
                    <a:pt x="161553" y="2623505"/>
                  </a:lnTo>
                  <a:lnTo>
                    <a:pt x="155840" y="2625409"/>
                  </a:lnTo>
                  <a:lnTo>
                    <a:pt x="150444" y="2626996"/>
                  </a:lnTo>
                  <a:lnTo>
                    <a:pt x="144414" y="2628266"/>
                  </a:lnTo>
                  <a:lnTo>
                    <a:pt x="139018" y="2628901"/>
                  </a:lnTo>
                  <a:lnTo>
                    <a:pt x="132988" y="2629853"/>
                  </a:lnTo>
                  <a:lnTo>
                    <a:pt x="127275" y="2630171"/>
                  </a:lnTo>
                  <a:lnTo>
                    <a:pt x="121244" y="2630488"/>
                  </a:lnTo>
                  <a:lnTo>
                    <a:pt x="115214" y="2630171"/>
                  </a:lnTo>
                  <a:lnTo>
                    <a:pt x="109818" y="2629853"/>
                  </a:lnTo>
                  <a:lnTo>
                    <a:pt x="103787" y="2628901"/>
                  </a:lnTo>
                  <a:lnTo>
                    <a:pt x="98074" y="2628266"/>
                  </a:lnTo>
                  <a:lnTo>
                    <a:pt x="92361" y="2626996"/>
                  </a:lnTo>
                  <a:lnTo>
                    <a:pt x="86648" y="2625409"/>
                  </a:lnTo>
                  <a:lnTo>
                    <a:pt x="80935" y="2623505"/>
                  </a:lnTo>
                  <a:lnTo>
                    <a:pt x="75540" y="2621600"/>
                  </a:lnTo>
                  <a:lnTo>
                    <a:pt x="70144" y="2619061"/>
                  </a:lnTo>
                  <a:lnTo>
                    <a:pt x="64748" y="2616204"/>
                  </a:lnTo>
                  <a:lnTo>
                    <a:pt x="59670" y="2613665"/>
                  </a:lnTo>
                  <a:lnTo>
                    <a:pt x="54592" y="2610490"/>
                  </a:lnTo>
                  <a:lnTo>
                    <a:pt x="49513" y="2606999"/>
                  </a:lnTo>
                  <a:lnTo>
                    <a:pt x="44752" y="2602872"/>
                  </a:lnTo>
                  <a:lnTo>
                    <a:pt x="39992" y="2599063"/>
                  </a:lnTo>
                  <a:lnTo>
                    <a:pt x="35231" y="2594619"/>
                  </a:lnTo>
                  <a:lnTo>
                    <a:pt x="31105" y="2590175"/>
                  </a:lnTo>
                  <a:lnTo>
                    <a:pt x="26978" y="2585731"/>
                  </a:lnTo>
                  <a:lnTo>
                    <a:pt x="23170" y="2580335"/>
                  </a:lnTo>
                  <a:lnTo>
                    <a:pt x="19996" y="2575574"/>
                  </a:lnTo>
                  <a:lnTo>
                    <a:pt x="16822" y="2570495"/>
                  </a:lnTo>
                  <a:lnTo>
                    <a:pt x="13648" y="2565099"/>
                  </a:lnTo>
                  <a:lnTo>
                    <a:pt x="10791" y="2560020"/>
                  </a:lnTo>
                  <a:lnTo>
                    <a:pt x="8570" y="2554307"/>
                  </a:lnTo>
                  <a:lnTo>
                    <a:pt x="6665" y="2548910"/>
                  </a:lnTo>
                  <a:lnTo>
                    <a:pt x="5078" y="2543514"/>
                  </a:lnTo>
                  <a:lnTo>
                    <a:pt x="3491" y="2537483"/>
                  </a:lnTo>
                  <a:lnTo>
                    <a:pt x="2222" y="2532087"/>
                  </a:lnTo>
                  <a:lnTo>
                    <a:pt x="952" y="2526056"/>
                  </a:lnTo>
                  <a:lnTo>
                    <a:pt x="318" y="2520660"/>
                  </a:lnTo>
                  <a:lnTo>
                    <a:pt x="0" y="2514629"/>
                  </a:lnTo>
                  <a:lnTo>
                    <a:pt x="0" y="2508598"/>
                  </a:lnTo>
                  <a:lnTo>
                    <a:pt x="0" y="2502884"/>
                  </a:lnTo>
                  <a:lnTo>
                    <a:pt x="318" y="2497170"/>
                  </a:lnTo>
                  <a:lnTo>
                    <a:pt x="952" y="2491457"/>
                  </a:lnTo>
                  <a:lnTo>
                    <a:pt x="2222" y="2485426"/>
                  </a:lnTo>
                  <a:lnTo>
                    <a:pt x="3491" y="2480029"/>
                  </a:lnTo>
                  <a:lnTo>
                    <a:pt x="5078" y="2473998"/>
                  </a:lnTo>
                  <a:lnTo>
                    <a:pt x="6665" y="2468285"/>
                  </a:lnTo>
                  <a:lnTo>
                    <a:pt x="8570" y="2462889"/>
                  </a:lnTo>
                  <a:lnTo>
                    <a:pt x="10791" y="2457492"/>
                  </a:lnTo>
                  <a:lnTo>
                    <a:pt x="13648" y="2452414"/>
                  </a:lnTo>
                  <a:lnTo>
                    <a:pt x="16822" y="2446700"/>
                  </a:lnTo>
                  <a:lnTo>
                    <a:pt x="19996" y="2441621"/>
                  </a:lnTo>
                  <a:lnTo>
                    <a:pt x="23487" y="2436860"/>
                  </a:lnTo>
                  <a:lnTo>
                    <a:pt x="26978" y="2431781"/>
                  </a:lnTo>
                  <a:lnTo>
                    <a:pt x="31105" y="2427337"/>
                  </a:lnTo>
                  <a:lnTo>
                    <a:pt x="35231" y="2422576"/>
                  </a:lnTo>
                  <a:lnTo>
                    <a:pt x="1457784" y="1000202"/>
                  </a:lnTo>
                  <a:lnTo>
                    <a:pt x="1462227" y="995758"/>
                  </a:lnTo>
                  <a:lnTo>
                    <a:pt x="1466988" y="991631"/>
                  </a:lnTo>
                  <a:lnTo>
                    <a:pt x="1471749" y="987822"/>
                  </a:lnTo>
                  <a:lnTo>
                    <a:pt x="1476827" y="984330"/>
                  </a:lnTo>
                  <a:lnTo>
                    <a:pt x="1481906" y="981156"/>
                  </a:lnTo>
                  <a:lnTo>
                    <a:pt x="1486984" y="978617"/>
                  </a:lnTo>
                  <a:lnTo>
                    <a:pt x="1492697" y="975760"/>
                  </a:lnTo>
                  <a:lnTo>
                    <a:pt x="1498093" y="973221"/>
                  </a:lnTo>
                  <a:lnTo>
                    <a:pt x="1503488" y="971316"/>
                  </a:lnTo>
                  <a:lnTo>
                    <a:pt x="1509202" y="969411"/>
                  </a:lnTo>
                  <a:lnTo>
                    <a:pt x="1514597" y="967824"/>
                  </a:lnTo>
                  <a:lnTo>
                    <a:pt x="1520628" y="966555"/>
                  </a:lnTo>
                  <a:lnTo>
                    <a:pt x="1526023" y="965602"/>
                  </a:lnTo>
                  <a:lnTo>
                    <a:pt x="1532054" y="964968"/>
                  </a:lnTo>
                  <a:lnTo>
                    <a:pt x="1537767" y="964650"/>
                  </a:lnTo>
                  <a:lnTo>
                    <a:pt x="1543797" y="964333"/>
                  </a:lnTo>
                  <a:lnTo>
                    <a:pt x="1549828" y="964650"/>
                  </a:lnTo>
                  <a:lnTo>
                    <a:pt x="1555223" y="964968"/>
                  </a:lnTo>
                  <a:lnTo>
                    <a:pt x="1561254" y="965602"/>
                  </a:lnTo>
                  <a:lnTo>
                    <a:pt x="1566967" y="966555"/>
                  </a:lnTo>
                  <a:lnTo>
                    <a:pt x="1572680" y="967824"/>
                  </a:lnTo>
                  <a:lnTo>
                    <a:pt x="1578393" y="969411"/>
                  </a:lnTo>
                  <a:lnTo>
                    <a:pt x="1584106" y="971316"/>
                  </a:lnTo>
                  <a:lnTo>
                    <a:pt x="1589502" y="973221"/>
                  </a:lnTo>
                  <a:lnTo>
                    <a:pt x="1595215" y="975760"/>
                  </a:lnTo>
                  <a:lnTo>
                    <a:pt x="1600293" y="978617"/>
                  </a:lnTo>
                  <a:lnTo>
                    <a:pt x="1605371" y="981156"/>
                  </a:lnTo>
                  <a:lnTo>
                    <a:pt x="1610450" y="984330"/>
                  </a:lnTo>
                  <a:lnTo>
                    <a:pt x="1615528" y="987822"/>
                  </a:lnTo>
                  <a:lnTo>
                    <a:pt x="1620289" y="991631"/>
                  </a:lnTo>
                  <a:lnTo>
                    <a:pt x="1625050" y="995758"/>
                  </a:lnTo>
                  <a:lnTo>
                    <a:pt x="1629811" y="1000202"/>
                  </a:lnTo>
                  <a:lnTo>
                    <a:pt x="2103678" y="1474115"/>
                  </a:lnTo>
                  <a:lnTo>
                    <a:pt x="3334526" y="243464"/>
                  </a:lnTo>
                  <a:lnTo>
                    <a:pt x="3038399" y="243464"/>
                  </a:lnTo>
                  <a:lnTo>
                    <a:pt x="3032368" y="242829"/>
                  </a:lnTo>
                  <a:lnTo>
                    <a:pt x="3026338" y="242512"/>
                  </a:lnTo>
                  <a:lnTo>
                    <a:pt x="3019990" y="241877"/>
                  </a:lnTo>
                  <a:lnTo>
                    <a:pt x="3013959" y="240607"/>
                  </a:lnTo>
                  <a:lnTo>
                    <a:pt x="3008246" y="239338"/>
                  </a:lnTo>
                  <a:lnTo>
                    <a:pt x="3002216" y="237750"/>
                  </a:lnTo>
                  <a:lnTo>
                    <a:pt x="2996820" y="235846"/>
                  </a:lnTo>
                  <a:lnTo>
                    <a:pt x="2991107" y="233624"/>
                  </a:lnTo>
                  <a:lnTo>
                    <a:pt x="2985711" y="231085"/>
                  </a:lnTo>
                  <a:lnTo>
                    <a:pt x="2980633" y="228228"/>
                  </a:lnTo>
                  <a:lnTo>
                    <a:pt x="2975555" y="225688"/>
                  </a:lnTo>
                  <a:lnTo>
                    <a:pt x="2970794" y="222514"/>
                  </a:lnTo>
                  <a:lnTo>
                    <a:pt x="2966033" y="219022"/>
                  </a:lnTo>
                  <a:lnTo>
                    <a:pt x="2961272" y="215213"/>
                  </a:lnTo>
                  <a:lnTo>
                    <a:pt x="2956829" y="211404"/>
                  </a:lnTo>
                  <a:lnTo>
                    <a:pt x="2952703" y="207595"/>
                  </a:lnTo>
                  <a:lnTo>
                    <a:pt x="2948576" y="203151"/>
                  </a:lnTo>
                  <a:lnTo>
                    <a:pt x="2944768" y="198707"/>
                  </a:lnTo>
                  <a:lnTo>
                    <a:pt x="2941276" y="194581"/>
                  </a:lnTo>
                  <a:lnTo>
                    <a:pt x="2937468" y="189820"/>
                  </a:lnTo>
                  <a:lnTo>
                    <a:pt x="2934294" y="184423"/>
                  </a:lnTo>
                  <a:lnTo>
                    <a:pt x="2931755" y="179345"/>
                  </a:lnTo>
                  <a:lnTo>
                    <a:pt x="2928898" y="174266"/>
                  </a:lnTo>
                  <a:lnTo>
                    <a:pt x="2926676" y="168870"/>
                  </a:lnTo>
                  <a:lnTo>
                    <a:pt x="2924137" y="163156"/>
                  </a:lnTo>
                  <a:lnTo>
                    <a:pt x="2922550" y="157760"/>
                  </a:lnTo>
                  <a:lnTo>
                    <a:pt x="2920646" y="151729"/>
                  </a:lnTo>
                  <a:lnTo>
                    <a:pt x="2919376" y="146015"/>
                  </a:lnTo>
                  <a:lnTo>
                    <a:pt x="2918424" y="139984"/>
                  </a:lnTo>
                  <a:lnTo>
                    <a:pt x="2917472" y="133953"/>
                  </a:lnTo>
                  <a:lnTo>
                    <a:pt x="2917155" y="127922"/>
                  </a:lnTo>
                  <a:lnTo>
                    <a:pt x="2917155" y="121573"/>
                  </a:lnTo>
                  <a:lnTo>
                    <a:pt x="2917155" y="115225"/>
                  </a:lnTo>
                  <a:lnTo>
                    <a:pt x="2917472" y="109194"/>
                  </a:lnTo>
                  <a:lnTo>
                    <a:pt x="2918424" y="102845"/>
                  </a:lnTo>
                  <a:lnTo>
                    <a:pt x="2919376" y="97132"/>
                  </a:lnTo>
                  <a:lnTo>
                    <a:pt x="2920646" y="91101"/>
                  </a:lnTo>
                  <a:lnTo>
                    <a:pt x="2922550" y="85070"/>
                  </a:lnTo>
                  <a:lnTo>
                    <a:pt x="2924137" y="79674"/>
                  </a:lnTo>
                  <a:lnTo>
                    <a:pt x="2926676" y="74277"/>
                  </a:lnTo>
                  <a:lnTo>
                    <a:pt x="2928898" y="68564"/>
                  </a:lnTo>
                  <a:lnTo>
                    <a:pt x="2931755" y="63485"/>
                  </a:lnTo>
                  <a:lnTo>
                    <a:pt x="2934294" y="58406"/>
                  </a:lnTo>
                  <a:lnTo>
                    <a:pt x="2937468" y="53645"/>
                  </a:lnTo>
                  <a:lnTo>
                    <a:pt x="2941276" y="48883"/>
                  </a:lnTo>
                  <a:lnTo>
                    <a:pt x="2944768" y="44122"/>
                  </a:lnTo>
                  <a:lnTo>
                    <a:pt x="2948576" y="39678"/>
                  </a:lnTo>
                  <a:lnTo>
                    <a:pt x="2952703" y="35552"/>
                  </a:lnTo>
                  <a:lnTo>
                    <a:pt x="2956829" y="31425"/>
                  </a:lnTo>
                  <a:lnTo>
                    <a:pt x="2961272" y="27616"/>
                  </a:lnTo>
                  <a:lnTo>
                    <a:pt x="2966033" y="24124"/>
                  </a:lnTo>
                  <a:lnTo>
                    <a:pt x="2970794" y="20633"/>
                  </a:lnTo>
                  <a:lnTo>
                    <a:pt x="2975555" y="17459"/>
                  </a:lnTo>
                  <a:lnTo>
                    <a:pt x="2980633" y="14602"/>
                  </a:lnTo>
                  <a:lnTo>
                    <a:pt x="2985711" y="11745"/>
                  </a:lnTo>
                  <a:lnTo>
                    <a:pt x="2991107" y="9523"/>
                  </a:lnTo>
                  <a:lnTo>
                    <a:pt x="2996820" y="6984"/>
                  </a:lnTo>
                  <a:lnTo>
                    <a:pt x="3002216" y="5397"/>
                  </a:lnTo>
                  <a:lnTo>
                    <a:pt x="3008246" y="3492"/>
                  </a:lnTo>
                  <a:lnTo>
                    <a:pt x="3013959" y="2222"/>
                  </a:lnTo>
                  <a:lnTo>
                    <a:pt x="3019990" y="1270"/>
                  </a:lnTo>
                  <a:lnTo>
                    <a:pt x="3026338" y="318"/>
                  </a:lnTo>
                  <a:lnTo>
                    <a:pt x="303236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639297" y="3125520"/>
            <a:ext cx="1312120" cy="1183024"/>
            <a:chOff x="4979473" y="2344140"/>
            <a:chExt cx="984090" cy="887268"/>
          </a:xfrm>
        </p:grpSpPr>
        <p:grpSp>
          <p:nvGrpSpPr>
            <p:cNvPr id="99" name="组合 98"/>
            <p:cNvGrpSpPr/>
            <p:nvPr/>
          </p:nvGrpSpPr>
          <p:grpSpPr>
            <a:xfrm>
              <a:off x="4979473" y="2344140"/>
              <a:ext cx="984090" cy="887268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0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102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100" name="KSO_Shape"/>
            <p:cNvSpPr>
              <a:spLocks/>
            </p:cNvSpPr>
            <p:nvPr/>
          </p:nvSpPr>
          <p:spPr bwMode="auto">
            <a:xfrm>
              <a:off x="5210039" y="2544250"/>
              <a:ext cx="522958" cy="51772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889419" y="4644065"/>
            <a:ext cx="1336240" cy="1204772"/>
            <a:chOff x="4417064" y="3483048"/>
            <a:chExt cx="1002180" cy="903579"/>
          </a:xfrm>
        </p:grpSpPr>
        <p:grpSp>
          <p:nvGrpSpPr>
            <p:cNvPr id="104" name="组合 103"/>
            <p:cNvGrpSpPr/>
            <p:nvPr/>
          </p:nvGrpSpPr>
          <p:grpSpPr>
            <a:xfrm>
              <a:off x="4417064" y="3483048"/>
              <a:ext cx="1002180" cy="903579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0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10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105" name="KSO_Shape"/>
            <p:cNvSpPr/>
            <p:nvPr/>
          </p:nvSpPr>
          <p:spPr>
            <a:xfrm>
              <a:off x="4667772" y="3675635"/>
              <a:ext cx="480292" cy="480292"/>
            </a:xfrm>
            <a:custGeom>
              <a:avLst/>
              <a:gdLst>
                <a:gd name="connsiteX0" fmla="*/ 1063385 w 1944000"/>
                <a:gd name="connsiteY0" fmla="*/ 1082014 h 1944000"/>
                <a:gd name="connsiteX1" fmla="*/ 1093900 w 1944000"/>
                <a:gd name="connsiteY1" fmla="*/ 1089952 h 1944000"/>
                <a:gd name="connsiteX2" fmla="*/ 1121871 w 1944000"/>
                <a:gd name="connsiteY2" fmla="*/ 1097572 h 1944000"/>
                <a:gd name="connsiteX3" fmla="*/ 1146982 w 1944000"/>
                <a:gd name="connsiteY3" fmla="*/ 1104557 h 1944000"/>
                <a:gd name="connsiteX4" fmla="*/ 1169550 w 1944000"/>
                <a:gd name="connsiteY4" fmla="*/ 1111542 h 1944000"/>
                <a:gd name="connsiteX5" fmla="*/ 1188940 w 1944000"/>
                <a:gd name="connsiteY5" fmla="*/ 1118209 h 1944000"/>
                <a:gd name="connsiteX6" fmla="*/ 1205469 w 1944000"/>
                <a:gd name="connsiteY6" fmla="*/ 1124559 h 1944000"/>
                <a:gd name="connsiteX7" fmla="*/ 1212779 w 1944000"/>
                <a:gd name="connsiteY7" fmla="*/ 1127734 h 1944000"/>
                <a:gd name="connsiteX8" fmla="*/ 1219137 w 1944000"/>
                <a:gd name="connsiteY8" fmla="*/ 1130592 h 1944000"/>
                <a:gd name="connsiteX9" fmla="*/ 1225176 w 1944000"/>
                <a:gd name="connsiteY9" fmla="*/ 1133449 h 1944000"/>
                <a:gd name="connsiteX10" fmla="*/ 1230262 w 1944000"/>
                <a:gd name="connsiteY10" fmla="*/ 1136307 h 1944000"/>
                <a:gd name="connsiteX11" fmla="*/ 1238526 w 1944000"/>
                <a:gd name="connsiteY11" fmla="*/ 1141704 h 1944000"/>
                <a:gd name="connsiteX12" fmla="*/ 1245837 w 1944000"/>
                <a:gd name="connsiteY12" fmla="*/ 1146784 h 1944000"/>
                <a:gd name="connsiteX13" fmla="*/ 1253148 w 1944000"/>
                <a:gd name="connsiteY13" fmla="*/ 1152499 h 1944000"/>
                <a:gd name="connsiteX14" fmla="*/ 1259823 w 1944000"/>
                <a:gd name="connsiteY14" fmla="*/ 1158532 h 1944000"/>
                <a:gd name="connsiteX15" fmla="*/ 1265862 w 1944000"/>
                <a:gd name="connsiteY15" fmla="*/ 1164564 h 1944000"/>
                <a:gd name="connsiteX16" fmla="*/ 1271266 w 1944000"/>
                <a:gd name="connsiteY16" fmla="*/ 1170914 h 1944000"/>
                <a:gd name="connsiteX17" fmla="*/ 1276351 w 1944000"/>
                <a:gd name="connsiteY17" fmla="*/ 1177582 h 1944000"/>
                <a:gd name="connsiteX18" fmla="*/ 1280801 w 1944000"/>
                <a:gd name="connsiteY18" fmla="*/ 1184567 h 1944000"/>
                <a:gd name="connsiteX19" fmla="*/ 1284934 w 1944000"/>
                <a:gd name="connsiteY19" fmla="*/ 1191234 h 1944000"/>
                <a:gd name="connsiteX20" fmla="*/ 1288112 w 1944000"/>
                <a:gd name="connsiteY20" fmla="*/ 1198537 h 1944000"/>
                <a:gd name="connsiteX21" fmla="*/ 1291291 w 1944000"/>
                <a:gd name="connsiteY21" fmla="*/ 1206157 h 1944000"/>
                <a:gd name="connsiteX22" fmla="*/ 1293516 w 1944000"/>
                <a:gd name="connsiteY22" fmla="*/ 1214094 h 1944000"/>
                <a:gd name="connsiteX23" fmla="*/ 1295423 w 1944000"/>
                <a:gd name="connsiteY23" fmla="*/ 1222032 h 1944000"/>
                <a:gd name="connsiteX24" fmla="*/ 1296694 w 1944000"/>
                <a:gd name="connsiteY24" fmla="*/ 1230287 h 1944000"/>
                <a:gd name="connsiteX25" fmla="*/ 1297330 w 1944000"/>
                <a:gd name="connsiteY25" fmla="*/ 1238859 h 1944000"/>
                <a:gd name="connsiteX26" fmla="*/ 1297648 w 1944000"/>
                <a:gd name="connsiteY26" fmla="*/ 1247432 h 1944000"/>
                <a:gd name="connsiteX27" fmla="*/ 1297330 w 1944000"/>
                <a:gd name="connsiteY27" fmla="*/ 1257275 h 1944000"/>
                <a:gd name="connsiteX28" fmla="*/ 1296377 w 1944000"/>
                <a:gd name="connsiteY28" fmla="*/ 1266800 h 1944000"/>
                <a:gd name="connsiteX29" fmla="*/ 1295105 w 1944000"/>
                <a:gd name="connsiteY29" fmla="*/ 1276007 h 1944000"/>
                <a:gd name="connsiteX30" fmla="*/ 1292880 w 1944000"/>
                <a:gd name="connsiteY30" fmla="*/ 1285215 h 1944000"/>
                <a:gd name="connsiteX31" fmla="*/ 1290019 w 1944000"/>
                <a:gd name="connsiteY31" fmla="*/ 1294422 h 1944000"/>
                <a:gd name="connsiteX32" fmla="*/ 1286841 w 1944000"/>
                <a:gd name="connsiteY32" fmla="*/ 1303312 h 1944000"/>
                <a:gd name="connsiteX33" fmla="*/ 1283344 w 1944000"/>
                <a:gd name="connsiteY33" fmla="*/ 1312202 h 1944000"/>
                <a:gd name="connsiteX34" fmla="*/ 1278576 w 1944000"/>
                <a:gd name="connsiteY34" fmla="*/ 1320775 h 1944000"/>
                <a:gd name="connsiteX35" fmla="*/ 1273808 w 1944000"/>
                <a:gd name="connsiteY35" fmla="*/ 1329347 h 1944000"/>
                <a:gd name="connsiteX36" fmla="*/ 1267769 w 1944000"/>
                <a:gd name="connsiteY36" fmla="*/ 1337602 h 1944000"/>
                <a:gd name="connsiteX37" fmla="*/ 1261412 w 1944000"/>
                <a:gd name="connsiteY37" fmla="*/ 1345857 h 1944000"/>
                <a:gd name="connsiteX38" fmla="*/ 1254737 w 1944000"/>
                <a:gd name="connsiteY38" fmla="*/ 1353795 h 1944000"/>
                <a:gd name="connsiteX39" fmla="*/ 1247426 w 1944000"/>
                <a:gd name="connsiteY39" fmla="*/ 1361732 h 1944000"/>
                <a:gd name="connsiteX40" fmla="*/ 1239162 w 1944000"/>
                <a:gd name="connsiteY40" fmla="*/ 1369670 h 1944000"/>
                <a:gd name="connsiteX41" fmla="*/ 1230580 w 1944000"/>
                <a:gd name="connsiteY41" fmla="*/ 1376655 h 1944000"/>
                <a:gd name="connsiteX42" fmla="*/ 1221362 w 1944000"/>
                <a:gd name="connsiteY42" fmla="*/ 1384275 h 1944000"/>
                <a:gd name="connsiteX43" fmla="*/ 1214051 w 1944000"/>
                <a:gd name="connsiteY43" fmla="*/ 1389672 h 1944000"/>
                <a:gd name="connsiteX44" fmla="*/ 1206422 w 1944000"/>
                <a:gd name="connsiteY44" fmla="*/ 1394435 h 1944000"/>
                <a:gd name="connsiteX45" fmla="*/ 1198476 w 1944000"/>
                <a:gd name="connsiteY45" fmla="*/ 1399515 h 1944000"/>
                <a:gd name="connsiteX46" fmla="*/ 1190211 w 1944000"/>
                <a:gd name="connsiteY46" fmla="*/ 1403960 h 1944000"/>
                <a:gd name="connsiteX47" fmla="*/ 1181311 w 1944000"/>
                <a:gd name="connsiteY47" fmla="*/ 1408087 h 1944000"/>
                <a:gd name="connsiteX48" fmla="*/ 1172411 w 1944000"/>
                <a:gd name="connsiteY48" fmla="*/ 1411897 h 1944000"/>
                <a:gd name="connsiteX49" fmla="*/ 1163193 w 1944000"/>
                <a:gd name="connsiteY49" fmla="*/ 1416025 h 1944000"/>
                <a:gd name="connsiteX50" fmla="*/ 1153340 w 1944000"/>
                <a:gd name="connsiteY50" fmla="*/ 1419517 h 1944000"/>
                <a:gd name="connsiteX51" fmla="*/ 1143486 w 1944000"/>
                <a:gd name="connsiteY51" fmla="*/ 1422692 h 1944000"/>
                <a:gd name="connsiteX52" fmla="*/ 1132997 w 1944000"/>
                <a:gd name="connsiteY52" fmla="*/ 1425867 h 1944000"/>
                <a:gd name="connsiteX53" fmla="*/ 1122189 w 1944000"/>
                <a:gd name="connsiteY53" fmla="*/ 1428407 h 1944000"/>
                <a:gd name="connsiteX54" fmla="*/ 1111064 w 1944000"/>
                <a:gd name="connsiteY54" fmla="*/ 1431265 h 1944000"/>
                <a:gd name="connsiteX55" fmla="*/ 1099621 w 1944000"/>
                <a:gd name="connsiteY55" fmla="*/ 1433487 h 1944000"/>
                <a:gd name="connsiteX56" fmla="*/ 1087860 w 1944000"/>
                <a:gd name="connsiteY56" fmla="*/ 1435392 h 1944000"/>
                <a:gd name="connsiteX57" fmla="*/ 1075782 w 1944000"/>
                <a:gd name="connsiteY57" fmla="*/ 1436980 h 1944000"/>
                <a:gd name="connsiteX58" fmla="*/ 1063385 w 1944000"/>
                <a:gd name="connsiteY58" fmla="*/ 1438567 h 1944000"/>
                <a:gd name="connsiteX59" fmla="*/ 880616 w 1944000"/>
                <a:gd name="connsiteY59" fmla="*/ 505752 h 1944000"/>
                <a:gd name="connsiteX60" fmla="*/ 880616 w 1944000"/>
                <a:gd name="connsiteY60" fmla="*/ 814362 h 1944000"/>
                <a:gd name="connsiteX61" fmla="*/ 847241 w 1944000"/>
                <a:gd name="connsiteY61" fmla="*/ 805789 h 1944000"/>
                <a:gd name="connsiteX62" fmla="*/ 820223 w 1944000"/>
                <a:gd name="connsiteY62" fmla="*/ 798804 h 1944000"/>
                <a:gd name="connsiteX63" fmla="*/ 799879 w 1944000"/>
                <a:gd name="connsiteY63" fmla="*/ 793089 h 1944000"/>
                <a:gd name="connsiteX64" fmla="*/ 785894 w 1944000"/>
                <a:gd name="connsiteY64" fmla="*/ 788327 h 1944000"/>
                <a:gd name="connsiteX65" fmla="*/ 771590 w 1944000"/>
                <a:gd name="connsiteY65" fmla="*/ 782929 h 1944000"/>
                <a:gd name="connsiteX66" fmla="*/ 757922 w 1944000"/>
                <a:gd name="connsiteY66" fmla="*/ 776897 h 1944000"/>
                <a:gd name="connsiteX67" fmla="*/ 745843 w 1944000"/>
                <a:gd name="connsiteY67" fmla="*/ 770229 h 1944000"/>
                <a:gd name="connsiteX68" fmla="*/ 739804 w 1944000"/>
                <a:gd name="connsiteY68" fmla="*/ 767054 h 1944000"/>
                <a:gd name="connsiteX69" fmla="*/ 734400 w 1944000"/>
                <a:gd name="connsiteY69" fmla="*/ 763879 h 1944000"/>
                <a:gd name="connsiteX70" fmla="*/ 728679 w 1944000"/>
                <a:gd name="connsiteY70" fmla="*/ 760069 h 1944000"/>
                <a:gd name="connsiteX71" fmla="*/ 723593 w 1944000"/>
                <a:gd name="connsiteY71" fmla="*/ 756577 h 1944000"/>
                <a:gd name="connsiteX72" fmla="*/ 718825 w 1944000"/>
                <a:gd name="connsiteY72" fmla="*/ 752767 h 1944000"/>
                <a:gd name="connsiteX73" fmla="*/ 714057 w 1944000"/>
                <a:gd name="connsiteY73" fmla="*/ 749274 h 1944000"/>
                <a:gd name="connsiteX74" fmla="*/ 709925 w 1944000"/>
                <a:gd name="connsiteY74" fmla="*/ 745464 h 1944000"/>
                <a:gd name="connsiteX75" fmla="*/ 705475 w 1944000"/>
                <a:gd name="connsiteY75" fmla="*/ 741337 h 1944000"/>
                <a:gd name="connsiteX76" fmla="*/ 701979 w 1944000"/>
                <a:gd name="connsiteY76" fmla="*/ 737209 h 1944000"/>
                <a:gd name="connsiteX77" fmla="*/ 698164 w 1944000"/>
                <a:gd name="connsiteY77" fmla="*/ 733082 h 1944000"/>
                <a:gd name="connsiteX78" fmla="*/ 694668 w 1944000"/>
                <a:gd name="connsiteY78" fmla="*/ 728954 h 1944000"/>
                <a:gd name="connsiteX79" fmla="*/ 691807 w 1944000"/>
                <a:gd name="connsiteY79" fmla="*/ 724827 h 1944000"/>
                <a:gd name="connsiteX80" fmla="*/ 688629 w 1944000"/>
                <a:gd name="connsiteY80" fmla="*/ 720699 h 1944000"/>
                <a:gd name="connsiteX81" fmla="*/ 686086 w 1944000"/>
                <a:gd name="connsiteY81" fmla="*/ 716254 h 1944000"/>
                <a:gd name="connsiteX82" fmla="*/ 683543 w 1944000"/>
                <a:gd name="connsiteY82" fmla="*/ 712127 h 1944000"/>
                <a:gd name="connsiteX83" fmla="*/ 681000 w 1944000"/>
                <a:gd name="connsiteY83" fmla="*/ 707682 h 1944000"/>
                <a:gd name="connsiteX84" fmla="*/ 679093 w 1944000"/>
                <a:gd name="connsiteY84" fmla="*/ 703237 h 1944000"/>
                <a:gd name="connsiteX85" fmla="*/ 677186 w 1944000"/>
                <a:gd name="connsiteY85" fmla="*/ 698474 h 1944000"/>
                <a:gd name="connsiteX86" fmla="*/ 675596 w 1944000"/>
                <a:gd name="connsiteY86" fmla="*/ 694347 h 1944000"/>
                <a:gd name="connsiteX87" fmla="*/ 674325 w 1944000"/>
                <a:gd name="connsiteY87" fmla="*/ 689584 h 1944000"/>
                <a:gd name="connsiteX88" fmla="*/ 673053 w 1944000"/>
                <a:gd name="connsiteY88" fmla="*/ 684822 h 1944000"/>
                <a:gd name="connsiteX89" fmla="*/ 671782 w 1944000"/>
                <a:gd name="connsiteY89" fmla="*/ 680059 h 1944000"/>
                <a:gd name="connsiteX90" fmla="*/ 671146 w 1944000"/>
                <a:gd name="connsiteY90" fmla="*/ 675297 h 1944000"/>
                <a:gd name="connsiteX91" fmla="*/ 670511 w 1944000"/>
                <a:gd name="connsiteY91" fmla="*/ 670217 h 1944000"/>
                <a:gd name="connsiteX92" fmla="*/ 670193 w 1944000"/>
                <a:gd name="connsiteY92" fmla="*/ 665137 h 1944000"/>
                <a:gd name="connsiteX93" fmla="*/ 670193 w 1944000"/>
                <a:gd name="connsiteY93" fmla="*/ 660374 h 1944000"/>
                <a:gd name="connsiteX94" fmla="*/ 670511 w 1944000"/>
                <a:gd name="connsiteY94" fmla="*/ 652437 h 1944000"/>
                <a:gd name="connsiteX95" fmla="*/ 671146 w 1944000"/>
                <a:gd name="connsiteY95" fmla="*/ 644499 h 1944000"/>
                <a:gd name="connsiteX96" fmla="*/ 672736 w 1944000"/>
                <a:gd name="connsiteY96" fmla="*/ 636879 h 1944000"/>
                <a:gd name="connsiteX97" fmla="*/ 674643 w 1944000"/>
                <a:gd name="connsiteY97" fmla="*/ 629259 h 1944000"/>
                <a:gd name="connsiteX98" fmla="*/ 676868 w 1944000"/>
                <a:gd name="connsiteY98" fmla="*/ 622274 h 1944000"/>
                <a:gd name="connsiteX99" fmla="*/ 679728 w 1944000"/>
                <a:gd name="connsiteY99" fmla="*/ 614972 h 1944000"/>
                <a:gd name="connsiteX100" fmla="*/ 683225 w 1944000"/>
                <a:gd name="connsiteY100" fmla="*/ 607669 h 1944000"/>
                <a:gd name="connsiteX101" fmla="*/ 687039 w 1944000"/>
                <a:gd name="connsiteY101" fmla="*/ 600684 h 1944000"/>
                <a:gd name="connsiteX102" fmla="*/ 691807 w 1944000"/>
                <a:gd name="connsiteY102" fmla="*/ 593699 h 1944000"/>
                <a:gd name="connsiteX103" fmla="*/ 696575 w 1944000"/>
                <a:gd name="connsiteY103" fmla="*/ 587349 h 1944000"/>
                <a:gd name="connsiteX104" fmla="*/ 702297 w 1944000"/>
                <a:gd name="connsiteY104" fmla="*/ 580682 h 1944000"/>
                <a:gd name="connsiteX105" fmla="*/ 708336 w 1944000"/>
                <a:gd name="connsiteY105" fmla="*/ 574014 h 1944000"/>
                <a:gd name="connsiteX106" fmla="*/ 714693 w 1944000"/>
                <a:gd name="connsiteY106" fmla="*/ 567664 h 1944000"/>
                <a:gd name="connsiteX107" fmla="*/ 722004 w 1944000"/>
                <a:gd name="connsiteY107" fmla="*/ 561632 h 1944000"/>
                <a:gd name="connsiteX108" fmla="*/ 729632 w 1944000"/>
                <a:gd name="connsiteY108" fmla="*/ 555282 h 1944000"/>
                <a:gd name="connsiteX109" fmla="*/ 737897 w 1944000"/>
                <a:gd name="connsiteY109" fmla="*/ 549249 h 1944000"/>
                <a:gd name="connsiteX110" fmla="*/ 743936 w 1944000"/>
                <a:gd name="connsiteY110" fmla="*/ 545122 h 1944000"/>
                <a:gd name="connsiteX111" fmla="*/ 750293 w 1944000"/>
                <a:gd name="connsiteY111" fmla="*/ 540994 h 1944000"/>
                <a:gd name="connsiteX112" fmla="*/ 757286 w 1944000"/>
                <a:gd name="connsiteY112" fmla="*/ 537502 h 1944000"/>
                <a:gd name="connsiteX113" fmla="*/ 764597 w 1944000"/>
                <a:gd name="connsiteY113" fmla="*/ 533692 h 1944000"/>
                <a:gd name="connsiteX114" fmla="*/ 772544 w 1944000"/>
                <a:gd name="connsiteY114" fmla="*/ 530517 h 1944000"/>
                <a:gd name="connsiteX115" fmla="*/ 780490 w 1944000"/>
                <a:gd name="connsiteY115" fmla="*/ 527342 h 1944000"/>
                <a:gd name="connsiteX116" fmla="*/ 789072 w 1944000"/>
                <a:gd name="connsiteY116" fmla="*/ 524167 h 1944000"/>
                <a:gd name="connsiteX117" fmla="*/ 797654 w 1944000"/>
                <a:gd name="connsiteY117" fmla="*/ 521627 h 1944000"/>
                <a:gd name="connsiteX118" fmla="*/ 806872 w 1944000"/>
                <a:gd name="connsiteY118" fmla="*/ 519087 h 1944000"/>
                <a:gd name="connsiteX119" fmla="*/ 816408 w 1944000"/>
                <a:gd name="connsiteY119" fmla="*/ 516229 h 1944000"/>
                <a:gd name="connsiteX120" fmla="*/ 825944 w 1944000"/>
                <a:gd name="connsiteY120" fmla="*/ 514324 h 1944000"/>
                <a:gd name="connsiteX121" fmla="*/ 836116 w 1944000"/>
                <a:gd name="connsiteY121" fmla="*/ 512102 h 1944000"/>
                <a:gd name="connsiteX122" fmla="*/ 846923 w 1944000"/>
                <a:gd name="connsiteY122" fmla="*/ 510514 h 1944000"/>
                <a:gd name="connsiteX123" fmla="*/ 858048 w 1944000"/>
                <a:gd name="connsiteY123" fmla="*/ 508927 h 1944000"/>
                <a:gd name="connsiteX124" fmla="*/ 869173 w 1944000"/>
                <a:gd name="connsiteY124" fmla="*/ 507022 h 1944000"/>
                <a:gd name="connsiteX125" fmla="*/ 880616 w 1944000"/>
                <a:gd name="connsiteY125" fmla="*/ 217144 h 1944000"/>
                <a:gd name="connsiteX126" fmla="*/ 880616 w 1944000"/>
                <a:gd name="connsiteY126" fmla="*/ 333984 h 1944000"/>
                <a:gd name="connsiteX127" fmla="*/ 863451 w 1944000"/>
                <a:gd name="connsiteY127" fmla="*/ 335254 h 1944000"/>
                <a:gd name="connsiteX128" fmla="*/ 846287 w 1944000"/>
                <a:gd name="connsiteY128" fmla="*/ 337159 h 1944000"/>
                <a:gd name="connsiteX129" fmla="*/ 829440 w 1944000"/>
                <a:gd name="connsiteY129" fmla="*/ 339382 h 1944000"/>
                <a:gd name="connsiteX130" fmla="*/ 812912 w 1944000"/>
                <a:gd name="connsiteY130" fmla="*/ 341922 h 1944000"/>
                <a:gd name="connsiteX131" fmla="*/ 796701 w 1944000"/>
                <a:gd name="connsiteY131" fmla="*/ 344779 h 1944000"/>
                <a:gd name="connsiteX132" fmla="*/ 780490 w 1944000"/>
                <a:gd name="connsiteY132" fmla="*/ 347954 h 1944000"/>
                <a:gd name="connsiteX133" fmla="*/ 764279 w 1944000"/>
                <a:gd name="connsiteY133" fmla="*/ 351764 h 1944000"/>
                <a:gd name="connsiteX134" fmla="*/ 748386 w 1944000"/>
                <a:gd name="connsiteY134" fmla="*/ 355892 h 1944000"/>
                <a:gd name="connsiteX135" fmla="*/ 726136 w 1944000"/>
                <a:gd name="connsiteY135" fmla="*/ 362242 h 1944000"/>
                <a:gd name="connsiteX136" fmla="*/ 704839 w 1944000"/>
                <a:gd name="connsiteY136" fmla="*/ 368909 h 1944000"/>
                <a:gd name="connsiteX137" fmla="*/ 684814 w 1944000"/>
                <a:gd name="connsiteY137" fmla="*/ 375894 h 1944000"/>
                <a:gd name="connsiteX138" fmla="*/ 666061 w 1944000"/>
                <a:gd name="connsiteY138" fmla="*/ 383197 h 1944000"/>
                <a:gd name="connsiteX139" fmla="*/ 657160 w 1944000"/>
                <a:gd name="connsiteY139" fmla="*/ 387324 h 1944000"/>
                <a:gd name="connsiteX140" fmla="*/ 648260 w 1944000"/>
                <a:gd name="connsiteY140" fmla="*/ 391134 h 1944000"/>
                <a:gd name="connsiteX141" fmla="*/ 639996 w 1944000"/>
                <a:gd name="connsiteY141" fmla="*/ 395262 h 1944000"/>
                <a:gd name="connsiteX142" fmla="*/ 632050 w 1944000"/>
                <a:gd name="connsiteY142" fmla="*/ 399072 h 1944000"/>
                <a:gd name="connsiteX143" fmla="*/ 624103 w 1944000"/>
                <a:gd name="connsiteY143" fmla="*/ 403517 h 1944000"/>
                <a:gd name="connsiteX144" fmla="*/ 616792 w 1944000"/>
                <a:gd name="connsiteY144" fmla="*/ 407644 h 1944000"/>
                <a:gd name="connsiteX145" fmla="*/ 609481 w 1944000"/>
                <a:gd name="connsiteY145" fmla="*/ 412089 h 1944000"/>
                <a:gd name="connsiteX146" fmla="*/ 602806 w 1944000"/>
                <a:gd name="connsiteY146" fmla="*/ 416534 h 1944000"/>
                <a:gd name="connsiteX147" fmla="*/ 593906 w 1944000"/>
                <a:gd name="connsiteY147" fmla="*/ 422567 h 1944000"/>
                <a:gd name="connsiteX148" fmla="*/ 585642 w 1944000"/>
                <a:gd name="connsiteY148" fmla="*/ 428282 h 1944000"/>
                <a:gd name="connsiteX149" fmla="*/ 577060 w 1944000"/>
                <a:gd name="connsiteY149" fmla="*/ 434632 h 1944000"/>
                <a:gd name="connsiteX150" fmla="*/ 569113 w 1944000"/>
                <a:gd name="connsiteY150" fmla="*/ 440982 h 1944000"/>
                <a:gd name="connsiteX151" fmla="*/ 561167 w 1944000"/>
                <a:gd name="connsiteY151" fmla="*/ 447967 h 1944000"/>
                <a:gd name="connsiteX152" fmla="*/ 553538 w 1944000"/>
                <a:gd name="connsiteY152" fmla="*/ 454317 h 1944000"/>
                <a:gd name="connsiteX153" fmla="*/ 545910 w 1944000"/>
                <a:gd name="connsiteY153" fmla="*/ 461302 h 1944000"/>
                <a:gd name="connsiteX154" fmla="*/ 538917 w 1944000"/>
                <a:gd name="connsiteY154" fmla="*/ 468604 h 1944000"/>
                <a:gd name="connsiteX155" fmla="*/ 532241 w 1944000"/>
                <a:gd name="connsiteY155" fmla="*/ 475907 h 1944000"/>
                <a:gd name="connsiteX156" fmla="*/ 525249 w 1944000"/>
                <a:gd name="connsiteY156" fmla="*/ 483527 h 1944000"/>
                <a:gd name="connsiteX157" fmla="*/ 518891 w 1944000"/>
                <a:gd name="connsiteY157" fmla="*/ 491464 h 1944000"/>
                <a:gd name="connsiteX158" fmla="*/ 512534 w 1944000"/>
                <a:gd name="connsiteY158" fmla="*/ 499402 h 1944000"/>
                <a:gd name="connsiteX159" fmla="*/ 506813 w 1944000"/>
                <a:gd name="connsiteY159" fmla="*/ 507022 h 1944000"/>
                <a:gd name="connsiteX160" fmla="*/ 501091 w 1944000"/>
                <a:gd name="connsiteY160" fmla="*/ 515277 h 1944000"/>
                <a:gd name="connsiteX161" fmla="*/ 495370 w 1944000"/>
                <a:gd name="connsiteY161" fmla="*/ 523849 h 1944000"/>
                <a:gd name="connsiteX162" fmla="*/ 490284 w 1944000"/>
                <a:gd name="connsiteY162" fmla="*/ 532422 h 1944000"/>
                <a:gd name="connsiteX163" fmla="*/ 485198 w 1944000"/>
                <a:gd name="connsiteY163" fmla="*/ 541312 h 1944000"/>
                <a:gd name="connsiteX164" fmla="*/ 480430 w 1944000"/>
                <a:gd name="connsiteY164" fmla="*/ 550202 h 1944000"/>
                <a:gd name="connsiteX165" fmla="*/ 475980 w 1944000"/>
                <a:gd name="connsiteY165" fmla="*/ 559092 h 1944000"/>
                <a:gd name="connsiteX166" fmla="*/ 472166 w 1944000"/>
                <a:gd name="connsiteY166" fmla="*/ 568299 h 1944000"/>
                <a:gd name="connsiteX167" fmla="*/ 468352 w 1944000"/>
                <a:gd name="connsiteY167" fmla="*/ 577507 h 1944000"/>
                <a:gd name="connsiteX168" fmla="*/ 464855 w 1944000"/>
                <a:gd name="connsiteY168" fmla="*/ 586714 h 1944000"/>
                <a:gd name="connsiteX169" fmla="*/ 461994 w 1944000"/>
                <a:gd name="connsiteY169" fmla="*/ 596239 h 1944000"/>
                <a:gd name="connsiteX170" fmla="*/ 459134 w 1944000"/>
                <a:gd name="connsiteY170" fmla="*/ 605764 h 1944000"/>
                <a:gd name="connsiteX171" fmla="*/ 456591 w 1944000"/>
                <a:gd name="connsiteY171" fmla="*/ 615289 h 1944000"/>
                <a:gd name="connsiteX172" fmla="*/ 454684 w 1944000"/>
                <a:gd name="connsiteY172" fmla="*/ 624814 h 1944000"/>
                <a:gd name="connsiteX173" fmla="*/ 453094 w 1944000"/>
                <a:gd name="connsiteY173" fmla="*/ 634657 h 1944000"/>
                <a:gd name="connsiteX174" fmla="*/ 451187 w 1944000"/>
                <a:gd name="connsiteY174" fmla="*/ 644182 h 1944000"/>
                <a:gd name="connsiteX175" fmla="*/ 450234 w 1944000"/>
                <a:gd name="connsiteY175" fmla="*/ 654024 h 1944000"/>
                <a:gd name="connsiteX176" fmla="*/ 449280 w 1944000"/>
                <a:gd name="connsiteY176" fmla="*/ 664184 h 1944000"/>
                <a:gd name="connsiteX177" fmla="*/ 448962 w 1944000"/>
                <a:gd name="connsiteY177" fmla="*/ 674344 h 1944000"/>
                <a:gd name="connsiteX178" fmla="*/ 448644 w 1944000"/>
                <a:gd name="connsiteY178" fmla="*/ 684822 h 1944000"/>
                <a:gd name="connsiteX179" fmla="*/ 448962 w 1944000"/>
                <a:gd name="connsiteY179" fmla="*/ 695934 h 1944000"/>
                <a:gd name="connsiteX180" fmla="*/ 449598 w 1944000"/>
                <a:gd name="connsiteY180" fmla="*/ 706729 h 1944000"/>
                <a:gd name="connsiteX181" fmla="*/ 450552 w 1944000"/>
                <a:gd name="connsiteY181" fmla="*/ 717842 h 1944000"/>
                <a:gd name="connsiteX182" fmla="*/ 452141 w 1944000"/>
                <a:gd name="connsiteY182" fmla="*/ 728637 h 1944000"/>
                <a:gd name="connsiteX183" fmla="*/ 453730 w 1944000"/>
                <a:gd name="connsiteY183" fmla="*/ 739432 h 1944000"/>
                <a:gd name="connsiteX184" fmla="*/ 455955 w 1944000"/>
                <a:gd name="connsiteY184" fmla="*/ 749909 h 1944000"/>
                <a:gd name="connsiteX185" fmla="*/ 458180 w 1944000"/>
                <a:gd name="connsiteY185" fmla="*/ 760387 h 1944000"/>
                <a:gd name="connsiteX186" fmla="*/ 461359 w 1944000"/>
                <a:gd name="connsiteY186" fmla="*/ 770547 h 1944000"/>
                <a:gd name="connsiteX187" fmla="*/ 464537 w 1944000"/>
                <a:gd name="connsiteY187" fmla="*/ 781024 h 1944000"/>
                <a:gd name="connsiteX188" fmla="*/ 468352 w 1944000"/>
                <a:gd name="connsiteY188" fmla="*/ 791184 h 1944000"/>
                <a:gd name="connsiteX189" fmla="*/ 472484 w 1944000"/>
                <a:gd name="connsiteY189" fmla="*/ 801027 h 1944000"/>
                <a:gd name="connsiteX190" fmla="*/ 476934 w 1944000"/>
                <a:gd name="connsiteY190" fmla="*/ 810869 h 1944000"/>
                <a:gd name="connsiteX191" fmla="*/ 482020 w 1944000"/>
                <a:gd name="connsiteY191" fmla="*/ 820712 h 1944000"/>
                <a:gd name="connsiteX192" fmla="*/ 487423 w 1944000"/>
                <a:gd name="connsiteY192" fmla="*/ 830237 h 1944000"/>
                <a:gd name="connsiteX193" fmla="*/ 492827 w 1944000"/>
                <a:gd name="connsiteY193" fmla="*/ 839762 h 1944000"/>
                <a:gd name="connsiteX194" fmla="*/ 498866 w 1944000"/>
                <a:gd name="connsiteY194" fmla="*/ 848969 h 1944000"/>
                <a:gd name="connsiteX195" fmla="*/ 505541 w 1944000"/>
                <a:gd name="connsiteY195" fmla="*/ 858177 h 1944000"/>
                <a:gd name="connsiteX196" fmla="*/ 512216 w 1944000"/>
                <a:gd name="connsiteY196" fmla="*/ 867067 h 1944000"/>
                <a:gd name="connsiteX197" fmla="*/ 519527 w 1944000"/>
                <a:gd name="connsiteY197" fmla="*/ 875957 h 1944000"/>
                <a:gd name="connsiteX198" fmla="*/ 527156 w 1944000"/>
                <a:gd name="connsiteY198" fmla="*/ 884212 h 1944000"/>
                <a:gd name="connsiteX199" fmla="*/ 535102 w 1944000"/>
                <a:gd name="connsiteY199" fmla="*/ 892467 h 1944000"/>
                <a:gd name="connsiteX200" fmla="*/ 543367 w 1944000"/>
                <a:gd name="connsiteY200" fmla="*/ 900404 h 1944000"/>
                <a:gd name="connsiteX201" fmla="*/ 551949 w 1944000"/>
                <a:gd name="connsiteY201" fmla="*/ 908024 h 1944000"/>
                <a:gd name="connsiteX202" fmla="*/ 561167 w 1944000"/>
                <a:gd name="connsiteY202" fmla="*/ 915644 h 1944000"/>
                <a:gd name="connsiteX203" fmla="*/ 570385 w 1944000"/>
                <a:gd name="connsiteY203" fmla="*/ 922947 h 1944000"/>
                <a:gd name="connsiteX204" fmla="*/ 580238 w 1944000"/>
                <a:gd name="connsiteY204" fmla="*/ 929932 h 1944000"/>
                <a:gd name="connsiteX205" fmla="*/ 590410 w 1944000"/>
                <a:gd name="connsiteY205" fmla="*/ 936282 h 1944000"/>
                <a:gd name="connsiteX206" fmla="*/ 600899 w 1944000"/>
                <a:gd name="connsiteY206" fmla="*/ 942632 h 1944000"/>
                <a:gd name="connsiteX207" fmla="*/ 611706 w 1944000"/>
                <a:gd name="connsiteY207" fmla="*/ 948982 h 1944000"/>
                <a:gd name="connsiteX208" fmla="*/ 623149 w 1944000"/>
                <a:gd name="connsiteY208" fmla="*/ 954697 h 1944000"/>
                <a:gd name="connsiteX209" fmla="*/ 634592 w 1944000"/>
                <a:gd name="connsiteY209" fmla="*/ 960412 h 1944000"/>
                <a:gd name="connsiteX210" fmla="*/ 646671 w 1944000"/>
                <a:gd name="connsiteY210" fmla="*/ 966127 h 1944000"/>
                <a:gd name="connsiteX211" fmla="*/ 666378 w 1944000"/>
                <a:gd name="connsiteY211" fmla="*/ 974064 h 1944000"/>
                <a:gd name="connsiteX212" fmla="*/ 688629 w 1944000"/>
                <a:gd name="connsiteY212" fmla="*/ 982637 h 1944000"/>
                <a:gd name="connsiteX213" fmla="*/ 713739 w 1944000"/>
                <a:gd name="connsiteY213" fmla="*/ 991209 h 1944000"/>
                <a:gd name="connsiteX214" fmla="*/ 741711 w 1944000"/>
                <a:gd name="connsiteY214" fmla="*/ 1000099 h 1944000"/>
                <a:gd name="connsiteX215" fmla="*/ 772544 w 1944000"/>
                <a:gd name="connsiteY215" fmla="*/ 1009307 h 1944000"/>
                <a:gd name="connsiteX216" fmla="*/ 805919 w 1944000"/>
                <a:gd name="connsiteY216" fmla="*/ 1018514 h 1944000"/>
                <a:gd name="connsiteX217" fmla="*/ 841837 w 1944000"/>
                <a:gd name="connsiteY217" fmla="*/ 1028357 h 1944000"/>
                <a:gd name="connsiteX218" fmla="*/ 880616 w 1944000"/>
                <a:gd name="connsiteY218" fmla="*/ 1038199 h 1944000"/>
                <a:gd name="connsiteX219" fmla="*/ 880616 w 1944000"/>
                <a:gd name="connsiteY219" fmla="*/ 1433487 h 1944000"/>
                <a:gd name="connsiteX220" fmla="*/ 870444 w 1944000"/>
                <a:gd name="connsiteY220" fmla="*/ 1431582 h 1944000"/>
                <a:gd name="connsiteX221" fmla="*/ 860591 w 1944000"/>
                <a:gd name="connsiteY221" fmla="*/ 1429042 h 1944000"/>
                <a:gd name="connsiteX222" fmla="*/ 850737 w 1944000"/>
                <a:gd name="connsiteY222" fmla="*/ 1426820 h 1944000"/>
                <a:gd name="connsiteX223" fmla="*/ 841519 w 1944000"/>
                <a:gd name="connsiteY223" fmla="*/ 1424280 h 1944000"/>
                <a:gd name="connsiteX224" fmla="*/ 831983 w 1944000"/>
                <a:gd name="connsiteY224" fmla="*/ 1421422 h 1944000"/>
                <a:gd name="connsiteX225" fmla="*/ 823083 w 1944000"/>
                <a:gd name="connsiteY225" fmla="*/ 1418247 h 1944000"/>
                <a:gd name="connsiteX226" fmla="*/ 814183 w 1944000"/>
                <a:gd name="connsiteY226" fmla="*/ 1415072 h 1944000"/>
                <a:gd name="connsiteX227" fmla="*/ 805283 w 1944000"/>
                <a:gd name="connsiteY227" fmla="*/ 1411580 h 1944000"/>
                <a:gd name="connsiteX228" fmla="*/ 796701 w 1944000"/>
                <a:gd name="connsiteY228" fmla="*/ 1408087 h 1944000"/>
                <a:gd name="connsiteX229" fmla="*/ 788437 w 1944000"/>
                <a:gd name="connsiteY229" fmla="*/ 1404277 h 1944000"/>
                <a:gd name="connsiteX230" fmla="*/ 780490 w 1944000"/>
                <a:gd name="connsiteY230" fmla="*/ 1400150 h 1944000"/>
                <a:gd name="connsiteX231" fmla="*/ 772544 w 1944000"/>
                <a:gd name="connsiteY231" fmla="*/ 1396022 h 1944000"/>
                <a:gd name="connsiteX232" fmla="*/ 764915 w 1944000"/>
                <a:gd name="connsiteY232" fmla="*/ 1391260 h 1944000"/>
                <a:gd name="connsiteX233" fmla="*/ 757604 w 1944000"/>
                <a:gd name="connsiteY233" fmla="*/ 1386815 h 1944000"/>
                <a:gd name="connsiteX234" fmla="*/ 750293 w 1944000"/>
                <a:gd name="connsiteY234" fmla="*/ 1381735 h 1944000"/>
                <a:gd name="connsiteX235" fmla="*/ 743618 w 1944000"/>
                <a:gd name="connsiteY235" fmla="*/ 1376655 h 1944000"/>
                <a:gd name="connsiteX236" fmla="*/ 732811 w 1944000"/>
                <a:gd name="connsiteY236" fmla="*/ 1368082 h 1944000"/>
                <a:gd name="connsiteX237" fmla="*/ 722640 w 1944000"/>
                <a:gd name="connsiteY237" fmla="*/ 1359192 h 1944000"/>
                <a:gd name="connsiteX238" fmla="*/ 713104 w 1944000"/>
                <a:gd name="connsiteY238" fmla="*/ 1349985 h 1944000"/>
                <a:gd name="connsiteX239" fmla="*/ 704204 w 1944000"/>
                <a:gd name="connsiteY239" fmla="*/ 1340142 h 1944000"/>
                <a:gd name="connsiteX240" fmla="*/ 695621 w 1944000"/>
                <a:gd name="connsiteY240" fmla="*/ 1329982 h 1944000"/>
                <a:gd name="connsiteX241" fmla="*/ 687675 w 1944000"/>
                <a:gd name="connsiteY241" fmla="*/ 1319187 h 1944000"/>
                <a:gd name="connsiteX242" fmla="*/ 680046 w 1944000"/>
                <a:gd name="connsiteY242" fmla="*/ 1308075 h 1944000"/>
                <a:gd name="connsiteX243" fmla="*/ 673371 w 1944000"/>
                <a:gd name="connsiteY243" fmla="*/ 1296327 h 1944000"/>
                <a:gd name="connsiteX244" fmla="*/ 667014 w 1944000"/>
                <a:gd name="connsiteY244" fmla="*/ 1284262 h 1944000"/>
                <a:gd name="connsiteX245" fmla="*/ 660975 w 1944000"/>
                <a:gd name="connsiteY245" fmla="*/ 1271562 h 1944000"/>
                <a:gd name="connsiteX246" fmla="*/ 655889 w 1944000"/>
                <a:gd name="connsiteY246" fmla="*/ 1258862 h 1944000"/>
                <a:gd name="connsiteX247" fmla="*/ 651121 w 1944000"/>
                <a:gd name="connsiteY247" fmla="*/ 1245209 h 1944000"/>
                <a:gd name="connsiteX248" fmla="*/ 646989 w 1944000"/>
                <a:gd name="connsiteY248" fmla="*/ 1231557 h 1944000"/>
                <a:gd name="connsiteX249" fmla="*/ 642857 w 1944000"/>
                <a:gd name="connsiteY249" fmla="*/ 1217269 h 1944000"/>
                <a:gd name="connsiteX250" fmla="*/ 639996 w 1944000"/>
                <a:gd name="connsiteY250" fmla="*/ 1202664 h 1944000"/>
                <a:gd name="connsiteX251" fmla="*/ 637453 w 1944000"/>
                <a:gd name="connsiteY251" fmla="*/ 1187424 h 1944000"/>
                <a:gd name="connsiteX252" fmla="*/ 410819 w 1944000"/>
                <a:gd name="connsiteY252" fmla="*/ 1219492 h 1944000"/>
                <a:gd name="connsiteX253" fmla="*/ 413044 w 1944000"/>
                <a:gd name="connsiteY253" fmla="*/ 1231557 h 1944000"/>
                <a:gd name="connsiteX254" fmla="*/ 415587 w 1944000"/>
                <a:gd name="connsiteY254" fmla="*/ 1243304 h 1944000"/>
                <a:gd name="connsiteX255" fmla="*/ 418766 w 1944000"/>
                <a:gd name="connsiteY255" fmla="*/ 1255370 h 1944000"/>
                <a:gd name="connsiteX256" fmla="*/ 421626 w 1944000"/>
                <a:gd name="connsiteY256" fmla="*/ 1266800 h 1944000"/>
                <a:gd name="connsiteX257" fmla="*/ 424805 w 1944000"/>
                <a:gd name="connsiteY257" fmla="*/ 1278230 h 1944000"/>
                <a:gd name="connsiteX258" fmla="*/ 428619 w 1944000"/>
                <a:gd name="connsiteY258" fmla="*/ 1289660 h 1944000"/>
                <a:gd name="connsiteX259" fmla="*/ 432116 w 1944000"/>
                <a:gd name="connsiteY259" fmla="*/ 1300455 h 1944000"/>
                <a:gd name="connsiteX260" fmla="*/ 435930 w 1944000"/>
                <a:gd name="connsiteY260" fmla="*/ 1311250 h 1944000"/>
                <a:gd name="connsiteX261" fmla="*/ 440062 w 1944000"/>
                <a:gd name="connsiteY261" fmla="*/ 1321727 h 1944000"/>
                <a:gd name="connsiteX262" fmla="*/ 444512 w 1944000"/>
                <a:gd name="connsiteY262" fmla="*/ 1332205 h 1944000"/>
                <a:gd name="connsiteX263" fmla="*/ 448644 w 1944000"/>
                <a:gd name="connsiteY263" fmla="*/ 1342682 h 1944000"/>
                <a:gd name="connsiteX264" fmla="*/ 453412 w 1944000"/>
                <a:gd name="connsiteY264" fmla="*/ 1352525 h 1944000"/>
                <a:gd name="connsiteX265" fmla="*/ 458180 w 1944000"/>
                <a:gd name="connsiteY265" fmla="*/ 1362367 h 1944000"/>
                <a:gd name="connsiteX266" fmla="*/ 463266 w 1944000"/>
                <a:gd name="connsiteY266" fmla="*/ 1372210 h 1944000"/>
                <a:gd name="connsiteX267" fmla="*/ 468352 w 1944000"/>
                <a:gd name="connsiteY267" fmla="*/ 1381735 h 1944000"/>
                <a:gd name="connsiteX268" fmla="*/ 473755 w 1944000"/>
                <a:gd name="connsiteY268" fmla="*/ 1390942 h 1944000"/>
                <a:gd name="connsiteX269" fmla="*/ 479477 w 1944000"/>
                <a:gd name="connsiteY269" fmla="*/ 1399832 h 1944000"/>
                <a:gd name="connsiteX270" fmla="*/ 485198 w 1944000"/>
                <a:gd name="connsiteY270" fmla="*/ 1409040 h 1944000"/>
                <a:gd name="connsiteX271" fmla="*/ 491238 w 1944000"/>
                <a:gd name="connsiteY271" fmla="*/ 1417612 h 1944000"/>
                <a:gd name="connsiteX272" fmla="*/ 497595 w 1944000"/>
                <a:gd name="connsiteY272" fmla="*/ 1426185 h 1944000"/>
                <a:gd name="connsiteX273" fmla="*/ 503634 w 1944000"/>
                <a:gd name="connsiteY273" fmla="*/ 1434757 h 1944000"/>
                <a:gd name="connsiteX274" fmla="*/ 510309 w 1944000"/>
                <a:gd name="connsiteY274" fmla="*/ 1442695 h 1944000"/>
                <a:gd name="connsiteX275" fmla="*/ 517302 w 1944000"/>
                <a:gd name="connsiteY275" fmla="*/ 1450950 h 1944000"/>
                <a:gd name="connsiteX276" fmla="*/ 524295 w 1944000"/>
                <a:gd name="connsiteY276" fmla="*/ 1458570 h 1944000"/>
                <a:gd name="connsiteX277" fmla="*/ 531288 w 1944000"/>
                <a:gd name="connsiteY277" fmla="*/ 1466190 h 1944000"/>
                <a:gd name="connsiteX278" fmla="*/ 538599 w 1944000"/>
                <a:gd name="connsiteY278" fmla="*/ 1473492 h 1944000"/>
                <a:gd name="connsiteX279" fmla="*/ 546227 w 1944000"/>
                <a:gd name="connsiteY279" fmla="*/ 1480795 h 1944000"/>
                <a:gd name="connsiteX280" fmla="*/ 553856 w 1944000"/>
                <a:gd name="connsiteY280" fmla="*/ 1487780 h 1944000"/>
                <a:gd name="connsiteX281" fmla="*/ 561802 w 1944000"/>
                <a:gd name="connsiteY281" fmla="*/ 1494765 h 1944000"/>
                <a:gd name="connsiteX282" fmla="*/ 570067 w 1944000"/>
                <a:gd name="connsiteY282" fmla="*/ 1501750 h 1944000"/>
                <a:gd name="connsiteX283" fmla="*/ 578331 w 1944000"/>
                <a:gd name="connsiteY283" fmla="*/ 1507782 h 1944000"/>
                <a:gd name="connsiteX284" fmla="*/ 586913 w 1944000"/>
                <a:gd name="connsiteY284" fmla="*/ 1514132 h 1944000"/>
                <a:gd name="connsiteX285" fmla="*/ 600581 w 1944000"/>
                <a:gd name="connsiteY285" fmla="*/ 1523657 h 1944000"/>
                <a:gd name="connsiteX286" fmla="*/ 615203 w 1944000"/>
                <a:gd name="connsiteY286" fmla="*/ 1532865 h 1944000"/>
                <a:gd name="connsiteX287" fmla="*/ 630142 w 1944000"/>
                <a:gd name="connsiteY287" fmla="*/ 1541437 h 1944000"/>
                <a:gd name="connsiteX288" fmla="*/ 645717 w 1944000"/>
                <a:gd name="connsiteY288" fmla="*/ 1549375 h 1944000"/>
                <a:gd name="connsiteX289" fmla="*/ 661928 w 1944000"/>
                <a:gd name="connsiteY289" fmla="*/ 1556995 h 1944000"/>
                <a:gd name="connsiteX290" fmla="*/ 678775 w 1944000"/>
                <a:gd name="connsiteY290" fmla="*/ 1563980 h 1944000"/>
                <a:gd name="connsiteX291" fmla="*/ 696257 w 1944000"/>
                <a:gd name="connsiteY291" fmla="*/ 1570647 h 1944000"/>
                <a:gd name="connsiteX292" fmla="*/ 714375 w 1944000"/>
                <a:gd name="connsiteY292" fmla="*/ 1576680 h 1944000"/>
                <a:gd name="connsiteX293" fmla="*/ 733129 w 1944000"/>
                <a:gd name="connsiteY293" fmla="*/ 1582395 h 1944000"/>
                <a:gd name="connsiteX294" fmla="*/ 752518 w 1944000"/>
                <a:gd name="connsiteY294" fmla="*/ 1587475 h 1944000"/>
                <a:gd name="connsiteX295" fmla="*/ 772544 w 1944000"/>
                <a:gd name="connsiteY295" fmla="*/ 1592237 h 1944000"/>
                <a:gd name="connsiteX296" fmla="*/ 792887 w 1944000"/>
                <a:gd name="connsiteY296" fmla="*/ 1596365 h 1944000"/>
                <a:gd name="connsiteX297" fmla="*/ 814183 w 1944000"/>
                <a:gd name="connsiteY297" fmla="*/ 1600175 h 1944000"/>
                <a:gd name="connsiteX298" fmla="*/ 835480 w 1944000"/>
                <a:gd name="connsiteY298" fmla="*/ 1603350 h 1944000"/>
                <a:gd name="connsiteX299" fmla="*/ 858048 w 1944000"/>
                <a:gd name="connsiteY299" fmla="*/ 1606525 h 1944000"/>
                <a:gd name="connsiteX300" fmla="*/ 880616 w 1944000"/>
                <a:gd name="connsiteY300" fmla="*/ 1608747 h 1944000"/>
                <a:gd name="connsiteX301" fmla="*/ 880616 w 1944000"/>
                <a:gd name="connsiteY301" fmla="*/ 1726857 h 1944000"/>
                <a:gd name="connsiteX302" fmla="*/ 1063385 w 1944000"/>
                <a:gd name="connsiteY302" fmla="*/ 1726857 h 1944000"/>
                <a:gd name="connsiteX303" fmla="*/ 1063385 w 1944000"/>
                <a:gd name="connsiteY303" fmla="*/ 1610652 h 1944000"/>
                <a:gd name="connsiteX304" fmla="*/ 1077371 w 1944000"/>
                <a:gd name="connsiteY304" fmla="*/ 1609382 h 1944000"/>
                <a:gd name="connsiteX305" fmla="*/ 1091675 w 1944000"/>
                <a:gd name="connsiteY305" fmla="*/ 1607795 h 1944000"/>
                <a:gd name="connsiteX306" fmla="*/ 1105661 w 1944000"/>
                <a:gd name="connsiteY306" fmla="*/ 1606207 h 1944000"/>
                <a:gd name="connsiteX307" fmla="*/ 1119329 w 1944000"/>
                <a:gd name="connsiteY307" fmla="*/ 1603985 h 1944000"/>
                <a:gd name="connsiteX308" fmla="*/ 1133314 w 1944000"/>
                <a:gd name="connsiteY308" fmla="*/ 1602080 h 1944000"/>
                <a:gd name="connsiteX309" fmla="*/ 1146665 w 1944000"/>
                <a:gd name="connsiteY309" fmla="*/ 1599857 h 1944000"/>
                <a:gd name="connsiteX310" fmla="*/ 1160015 w 1944000"/>
                <a:gd name="connsiteY310" fmla="*/ 1597317 h 1944000"/>
                <a:gd name="connsiteX311" fmla="*/ 1173047 w 1944000"/>
                <a:gd name="connsiteY311" fmla="*/ 1594142 h 1944000"/>
                <a:gd name="connsiteX312" fmla="*/ 1186397 w 1944000"/>
                <a:gd name="connsiteY312" fmla="*/ 1591285 h 1944000"/>
                <a:gd name="connsiteX313" fmla="*/ 1199111 w 1944000"/>
                <a:gd name="connsiteY313" fmla="*/ 1587792 h 1944000"/>
                <a:gd name="connsiteX314" fmla="*/ 1212144 w 1944000"/>
                <a:gd name="connsiteY314" fmla="*/ 1584300 h 1944000"/>
                <a:gd name="connsiteX315" fmla="*/ 1224540 w 1944000"/>
                <a:gd name="connsiteY315" fmla="*/ 1580807 h 1944000"/>
                <a:gd name="connsiteX316" fmla="*/ 1236937 w 1944000"/>
                <a:gd name="connsiteY316" fmla="*/ 1576680 h 1944000"/>
                <a:gd name="connsiteX317" fmla="*/ 1249333 w 1944000"/>
                <a:gd name="connsiteY317" fmla="*/ 1572552 h 1944000"/>
                <a:gd name="connsiteX318" fmla="*/ 1261412 w 1944000"/>
                <a:gd name="connsiteY318" fmla="*/ 1567790 h 1944000"/>
                <a:gd name="connsiteX319" fmla="*/ 1273491 w 1944000"/>
                <a:gd name="connsiteY319" fmla="*/ 1563345 h 1944000"/>
                <a:gd name="connsiteX320" fmla="*/ 1288748 w 1944000"/>
                <a:gd name="connsiteY320" fmla="*/ 1556995 h 1944000"/>
                <a:gd name="connsiteX321" fmla="*/ 1304005 w 1944000"/>
                <a:gd name="connsiteY321" fmla="*/ 1550010 h 1944000"/>
                <a:gd name="connsiteX322" fmla="*/ 1318627 w 1944000"/>
                <a:gd name="connsiteY322" fmla="*/ 1543025 h 1944000"/>
                <a:gd name="connsiteX323" fmla="*/ 1332613 w 1944000"/>
                <a:gd name="connsiteY323" fmla="*/ 1535722 h 1944000"/>
                <a:gd name="connsiteX324" fmla="*/ 1346598 w 1944000"/>
                <a:gd name="connsiteY324" fmla="*/ 1528102 h 1944000"/>
                <a:gd name="connsiteX325" fmla="*/ 1359631 w 1944000"/>
                <a:gd name="connsiteY325" fmla="*/ 1519847 h 1944000"/>
                <a:gd name="connsiteX326" fmla="*/ 1372345 w 1944000"/>
                <a:gd name="connsiteY326" fmla="*/ 1511592 h 1944000"/>
                <a:gd name="connsiteX327" fmla="*/ 1384742 w 1944000"/>
                <a:gd name="connsiteY327" fmla="*/ 1502702 h 1944000"/>
                <a:gd name="connsiteX328" fmla="*/ 1396185 w 1944000"/>
                <a:gd name="connsiteY328" fmla="*/ 1493812 h 1944000"/>
                <a:gd name="connsiteX329" fmla="*/ 1407945 w 1944000"/>
                <a:gd name="connsiteY329" fmla="*/ 1484287 h 1944000"/>
                <a:gd name="connsiteX330" fmla="*/ 1418753 w 1944000"/>
                <a:gd name="connsiteY330" fmla="*/ 1474762 h 1944000"/>
                <a:gd name="connsiteX331" fmla="*/ 1429242 w 1944000"/>
                <a:gd name="connsiteY331" fmla="*/ 1464602 h 1944000"/>
                <a:gd name="connsiteX332" fmla="*/ 1439096 w 1944000"/>
                <a:gd name="connsiteY332" fmla="*/ 1454125 h 1944000"/>
                <a:gd name="connsiteX333" fmla="*/ 1448631 w 1944000"/>
                <a:gd name="connsiteY333" fmla="*/ 1443647 h 1944000"/>
                <a:gd name="connsiteX334" fmla="*/ 1457531 w 1944000"/>
                <a:gd name="connsiteY334" fmla="*/ 1432535 h 1944000"/>
                <a:gd name="connsiteX335" fmla="*/ 1466114 w 1944000"/>
                <a:gd name="connsiteY335" fmla="*/ 1421422 h 1944000"/>
                <a:gd name="connsiteX336" fmla="*/ 1474378 w 1944000"/>
                <a:gd name="connsiteY336" fmla="*/ 1409675 h 1944000"/>
                <a:gd name="connsiteX337" fmla="*/ 1482007 w 1944000"/>
                <a:gd name="connsiteY337" fmla="*/ 1398245 h 1944000"/>
                <a:gd name="connsiteX338" fmla="*/ 1489000 w 1944000"/>
                <a:gd name="connsiteY338" fmla="*/ 1386497 h 1944000"/>
                <a:gd name="connsiteX339" fmla="*/ 1495675 w 1944000"/>
                <a:gd name="connsiteY339" fmla="*/ 1374432 h 1944000"/>
                <a:gd name="connsiteX340" fmla="*/ 1501396 w 1944000"/>
                <a:gd name="connsiteY340" fmla="*/ 1362685 h 1944000"/>
                <a:gd name="connsiteX341" fmla="*/ 1507118 w 1944000"/>
                <a:gd name="connsiteY341" fmla="*/ 1350620 h 1944000"/>
                <a:gd name="connsiteX342" fmla="*/ 1512203 w 1944000"/>
                <a:gd name="connsiteY342" fmla="*/ 1338555 h 1944000"/>
                <a:gd name="connsiteX343" fmla="*/ 1516335 w 1944000"/>
                <a:gd name="connsiteY343" fmla="*/ 1326490 h 1944000"/>
                <a:gd name="connsiteX344" fmla="*/ 1520468 w 1944000"/>
                <a:gd name="connsiteY344" fmla="*/ 1314107 h 1944000"/>
                <a:gd name="connsiteX345" fmla="*/ 1523964 w 1944000"/>
                <a:gd name="connsiteY345" fmla="*/ 1301725 h 1944000"/>
                <a:gd name="connsiteX346" fmla="*/ 1526507 w 1944000"/>
                <a:gd name="connsiteY346" fmla="*/ 1289025 h 1944000"/>
                <a:gd name="connsiteX347" fmla="*/ 1528732 w 1944000"/>
                <a:gd name="connsiteY347" fmla="*/ 1276642 h 1944000"/>
                <a:gd name="connsiteX348" fmla="*/ 1530957 w 1944000"/>
                <a:gd name="connsiteY348" fmla="*/ 1263942 h 1944000"/>
                <a:gd name="connsiteX349" fmla="*/ 1532228 w 1944000"/>
                <a:gd name="connsiteY349" fmla="*/ 1251242 h 1944000"/>
                <a:gd name="connsiteX350" fmla="*/ 1532864 w 1944000"/>
                <a:gd name="connsiteY350" fmla="*/ 1238542 h 1944000"/>
                <a:gd name="connsiteX351" fmla="*/ 1533182 w 1944000"/>
                <a:gd name="connsiteY351" fmla="*/ 1225207 h 1944000"/>
                <a:gd name="connsiteX352" fmla="*/ 1533182 w 1944000"/>
                <a:gd name="connsiteY352" fmla="*/ 1212189 h 1944000"/>
                <a:gd name="connsiteX353" fmla="*/ 1532546 w 1944000"/>
                <a:gd name="connsiteY353" fmla="*/ 1199172 h 1944000"/>
                <a:gd name="connsiteX354" fmla="*/ 1531275 w 1944000"/>
                <a:gd name="connsiteY354" fmla="*/ 1186789 h 1944000"/>
                <a:gd name="connsiteX355" fmla="*/ 1530003 w 1944000"/>
                <a:gd name="connsiteY355" fmla="*/ 1174407 h 1944000"/>
                <a:gd name="connsiteX356" fmla="*/ 1527778 w 1944000"/>
                <a:gd name="connsiteY356" fmla="*/ 1162342 h 1944000"/>
                <a:gd name="connsiteX357" fmla="*/ 1525553 w 1944000"/>
                <a:gd name="connsiteY357" fmla="*/ 1150594 h 1944000"/>
                <a:gd name="connsiteX358" fmla="*/ 1522693 w 1944000"/>
                <a:gd name="connsiteY358" fmla="*/ 1138847 h 1944000"/>
                <a:gd name="connsiteX359" fmla="*/ 1519514 w 1944000"/>
                <a:gd name="connsiteY359" fmla="*/ 1127734 h 1944000"/>
                <a:gd name="connsiteX360" fmla="*/ 1516018 w 1944000"/>
                <a:gd name="connsiteY360" fmla="*/ 1116939 h 1944000"/>
                <a:gd name="connsiteX361" fmla="*/ 1511885 w 1944000"/>
                <a:gd name="connsiteY361" fmla="*/ 1106144 h 1944000"/>
                <a:gd name="connsiteX362" fmla="*/ 1507435 w 1944000"/>
                <a:gd name="connsiteY362" fmla="*/ 1095349 h 1944000"/>
                <a:gd name="connsiteX363" fmla="*/ 1502350 w 1944000"/>
                <a:gd name="connsiteY363" fmla="*/ 1085189 h 1944000"/>
                <a:gd name="connsiteX364" fmla="*/ 1496946 w 1944000"/>
                <a:gd name="connsiteY364" fmla="*/ 1075347 h 1944000"/>
                <a:gd name="connsiteX365" fmla="*/ 1491225 w 1944000"/>
                <a:gd name="connsiteY365" fmla="*/ 1065822 h 1944000"/>
                <a:gd name="connsiteX366" fmla="*/ 1485185 w 1944000"/>
                <a:gd name="connsiteY366" fmla="*/ 1056614 h 1944000"/>
                <a:gd name="connsiteX367" fmla="*/ 1478510 w 1944000"/>
                <a:gd name="connsiteY367" fmla="*/ 1047407 h 1944000"/>
                <a:gd name="connsiteX368" fmla="*/ 1471517 w 1944000"/>
                <a:gd name="connsiteY368" fmla="*/ 1038517 h 1944000"/>
                <a:gd name="connsiteX369" fmla="*/ 1463889 w 1944000"/>
                <a:gd name="connsiteY369" fmla="*/ 1029944 h 1944000"/>
                <a:gd name="connsiteX370" fmla="*/ 1456260 w 1944000"/>
                <a:gd name="connsiteY370" fmla="*/ 1021689 h 1944000"/>
                <a:gd name="connsiteX371" fmla="*/ 1448314 w 1944000"/>
                <a:gd name="connsiteY371" fmla="*/ 1013752 h 1944000"/>
                <a:gd name="connsiteX372" fmla="*/ 1440049 w 1944000"/>
                <a:gd name="connsiteY372" fmla="*/ 1005814 h 1944000"/>
                <a:gd name="connsiteX373" fmla="*/ 1431467 w 1944000"/>
                <a:gd name="connsiteY373" fmla="*/ 998512 h 1944000"/>
                <a:gd name="connsiteX374" fmla="*/ 1422567 w 1944000"/>
                <a:gd name="connsiteY374" fmla="*/ 991527 h 1944000"/>
                <a:gd name="connsiteX375" fmla="*/ 1413349 w 1944000"/>
                <a:gd name="connsiteY375" fmla="*/ 984542 h 1944000"/>
                <a:gd name="connsiteX376" fmla="*/ 1403813 w 1944000"/>
                <a:gd name="connsiteY376" fmla="*/ 977557 h 1944000"/>
                <a:gd name="connsiteX377" fmla="*/ 1393959 w 1944000"/>
                <a:gd name="connsiteY377" fmla="*/ 971207 h 1944000"/>
                <a:gd name="connsiteX378" fmla="*/ 1383788 w 1944000"/>
                <a:gd name="connsiteY378" fmla="*/ 965174 h 1944000"/>
                <a:gd name="connsiteX379" fmla="*/ 1373299 w 1944000"/>
                <a:gd name="connsiteY379" fmla="*/ 959142 h 1944000"/>
                <a:gd name="connsiteX380" fmla="*/ 1362491 w 1944000"/>
                <a:gd name="connsiteY380" fmla="*/ 953427 h 1944000"/>
                <a:gd name="connsiteX381" fmla="*/ 1351048 w 1944000"/>
                <a:gd name="connsiteY381" fmla="*/ 948347 h 1944000"/>
                <a:gd name="connsiteX382" fmla="*/ 1339605 w 1944000"/>
                <a:gd name="connsiteY382" fmla="*/ 942949 h 1944000"/>
                <a:gd name="connsiteX383" fmla="*/ 1327845 w 1944000"/>
                <a:gd name="connsiteY383" fmla="*/ 937869 h 1944000"/>
                <a:gd name="connsiteX384" fmla="*/ 1305912 w 1944000"/>
                <a:gd name="connsiteY384" fmla="*/ 930249 h 1944000"/>
                <a:gd name="connsiteX385" fmla="*/ 1280801 w 1944000"/>
                <a:gd name="connsiteY385" fmla="*/ 921677 h 1944000"/>
                <a:gd name="connsiteX386" fmla="*/ 1252512 w 1944000"/>
                <a:gd name="connsiteY386" fmla="*/ 912469 h 1944000"/>
                <a:gd name="connsiteX387" fmla="*/ 1221362 w 1944000"/>
                <a:gd name="connsiteY387" fmla="*/ 902627 h 1944000"/>
                <a:gd name="connsiteX388" fmla="*/ 1186397 w 1944000"/>
                <a:gd name="connsiteY388" fmla="*/ 892784 h 1944000"/>
                <a:gd name="connsiteX389" fmla="*/ 1148572 w 1944000"/>
                <a:gd name="connsiteY389" fmla="*/ 882307 h 1944000"/>
                <a:gd name="connsiteX390" fmla="*/ 1107568 w 1944000"/>
                <a:gd name="connsiteY390" fmla="*/ 871512 h 1944000"/>
                <a:gd name="connsiteX391" fmla="*/ 1063385 w 1944000"/>
                <a:gd name="connsiteY391" fmla="*/ 860399 h 1944000"/>
                <a:gd name="connsiteX392" fmla="*/ 1063385 w 1944000"/>
                <a:gd name="connsiteY392" fmla="*/ 511149 h 1944000"/>
                <a:gd name="connsiteX393" fmla="*/ 1078960 w 1944000"/>
                <a:gd name="connsiteY393" fmla="*/ 514642 h 1944000"/>
                <a:gd name="connsiteX394" fmla="*/ 1093582 w 1944000"/>
                <a:gd name="connsiteY394" fmla="*/ 518769 h 1944000"/>
                <a:gd name="connsiteX395" fmla="*/ 1108204 w 1944000"/>
                <a:gd name="connsiteY395" fmla="*/ 523214 h 1944000"/>
                <a:gd name="connsiteX396" fmla="*/ 1121554 w 1944000"/>
                <a:gd name="connsiteY396" fmla="*/ 528612 h 1944000"/>
                <a:gd name="connsiteX397" fmla="*/ 1128229 w 1944000"/>
                <a:gd name="connsiteY397" fmla="*/ 531469 h 1944000"/>
                <a:gd name="connsiteX398" fmla="*/ 1134904 w 1944000"/>
                <a:gd name="connsiteY398" fmla="*/ 534644 h 1944000"/>
                <a:gd name="connsiteX399" fmla="*/ 1141261 w 1944000"/>
                <a:gd name="connsiteY399" fmla="*/ 537502 h 1944000"/>
                <a:gd name="connsiteX400" fmla="*/ 1146982 w 1944000"/>
                <a:gd name="connsiteY400" fmla="*/ 540677 h 1944000"/>
                <a:gd name="connsiteX401" fmla="*/ 1153022 w 1944000"/>
                <a:gd name="connsiteY401" fmla="*/ 544169 h 1944000"/>
                <a:gd name="connsiteX402" fmla="*/ 1159061 w 1944000"/>
                <a:gd name="connsiteY402" fmla="*/ 547662 h 1944000"/>
                <a:gd name="connsiteX403" fmla="*/ 1164465 w 1944000"/>
                <a:gd name="connsiteY403" fmla="*/ 551154 h 1944000"/>
                <a:gd name="connsiteX404" fmla="*/ 1169868 w 1944000"/>
                <a:gd name="connsiteY404" fmla="*/ 555282 h 1944000"/>
                <a:gd name="connsiteX405" fmla="*/ 1178768 w 1944000"/>
                <a:gd name="connsiteY405" fmla="*/ 561949 h 1944000"/>
                <a:gd name="connsiteX406" fmla="*/ 1187351 w 1944000"/>
                <a:gd name="connsiteY406" fmla="*/ 568934 h 1944000"/>
                <a:gd name="connsiteX407" fmla="*/ 1195297 w 1944000"/>
                <a:gd name="connsiteY407" fmla="*/ 576554 h 1944000"/>
                <a:gd name="connsiteX408" fmla="*/ 1202926 w 1944000"/>
                <a:gd name="connsiteY408" fmla="*/ 584174 h 1944000"/>
                <a:gd name="connsiteX409" fmla="*/ 1209919 w 1944000"/>
                <a:gd name="connsiteY409" fmla="*/ 592429 h 1944000"/>
                <a:gd name="connsiteX410" fmla="*/ 1216594 w 1944000"/>
                <a:gd name="connsiteY410" fmla="*/ 601002 h 1944000"/>
                <a:gd name="connsiteX411" fmla="*/ 1222633 w 1944000"/>
                <a:gd name="connsiteY411" fmla="*/ 609574 h 1944000"/>
                <a:gd name="connsiteX412" fmla="*/ 1228355 w 1944000"/>
                <a:gd name="connsiteY412" fmla="*/ 618782 h 1944000"/>
                <a:gd name="connsiteX413" fmla="*/ 1233758 w 1944000"/>
                <a:gd name="connsiteY413" fmla="*/ 627989 h 1944000"/>
                <a:gd name="connsiteX414" fmla="*/ 1238844 w 1944000"/>
                <a:gd name="connsiteY414" fmla="*/ 637832 h 1944000"/>
                <a:gd name="connsiteX415" fmla="*/ 1242976 w 1944000"/>
                <a:gd name="connsiteY415" fmla="*/ 647674 h 1944000"/>
                <a:gd name="connsiteX416" fmla="*/ 1247108 w 1944000"/>
                <a:gd name="connsiteY416" fmla="*/ 658469 h 1944000"/>
                <a:gd name="connsiteX417" fmla="*/ 1250287 w 1944000"/>
                <a:gd name="connsiteY417" fmla="*/ 668947 h 1944000"/>
                <a:gd name="connsiteX418" fmla="*/ 1253465 w 1944000"/>
                <a:gd name="connsiteY418" fmla="*/ 680059 h 1944000"/>
                <a:gd name="connsiteX419" fmla="*/ 1256326 w 1944000"/>
                <a:gd name="connsiteY419" fmla="*/ 691172 h 1944000"/>
                <a:gd name="connsiteX420" fmla="*/ 1258233 w 1944000"/>
                <a:gd name="connsiteY420" fmla="*/ 702919 h 1944000"/>
                <a:gd name="connsiteX421" fmla="*/ 1482324 w 1944000"/>
                <a:gd name="connsiteY421" fmla="*/ 675297 h 1944000"/>
                <a:gd name="connsiteX422" fmla="*/ 1479464 w 1944000"/>
                <a:gd name="connsiteY422" fmla="*/ 660692 h 1944000"/>
                <a:gd name="connsiteX423" fmla="*/ 1475967 w 1944000"/>
                <a:gd name="connsiteY423" fmla="*/ 646087 h 1944000"/>
                <a:gd name="connsiteX424" fmla="*/ 1472789 w 1944000"/>
                <a:gd name="connsiteY424" fmla="*/ 632434 h 1944000"/>
                <a:gd name="connsiteX425" fmla="*/ 1469292 w 1944000"/>
                <a:gd name="connsiteY425" fmla="*/ 618782 h 1944000"/>
                <a:gd name="connsiteX426" fmla="*/ 1465160 w 1944000"/>
                <a:gd name="connsiteY426" fmla="*/ 605764 h 1944000"/>
                <a:gd name="connsiteX427" fmla="*/ 1461028 w 1944000"/>
                <a:gd name="connsiteY427" fmla="*/ 592747 h 1944000"/>
                <a:gd name="connsiteX428" fmla="*/ 1456260 w 1944000"/>
                <a:gd name="connsiteY428" fmla="*/ 580364 h 1944000"/>
                <a:gd name="connsiteX429" fmla="*/ 1451810 w 1944000"/>
                <a:gd name="connsiteY429" fmla="*/ 568299 h 1944000"/>
                <a:gd name="connsiteX430" fmla="*/ 1446406 w 1944000"/>
                <a:gd name="connsiteY430" fmla="*/ 556552 h 1944000"/>
                <a:gd name="connsiteX431" fmla="*/ 1441321 w 1944000"/>
                <a:gd name="connsiteY431" fmla="*/ 545439 h 1944000"/>
                <a:gd name="connsiteX432" fmla="*/ 1435599 w 1944000"/>
                <a:gd name="connsiteY432" fmla="*/ 534644 h 1944000"/>
                <a:gd name="connsiteX433" fmla="*/ 1429560 w 1944000"/>
                <a:gd name="connsiteY433" fmla="*/ 523532 h 1944000"/>
                <a:gd name="connsiteX434" fmla="*/ 1423838 w 1944000"/>
                <a:gd name="connsiteY434" fmla="*/ 513689 h 1944000"/>
                <a:gd name="connsiteX435" fmla="*/ 1417163 w 1944000"/>
                <a:gd name="connsiteY435" fmla="*/ 503847 h 1944000"/>
                <a:gd name="connsiteX436" fmla="*/ 1410488 w 1944000"/>
                <a:gd name="connsiteY436" fmla="*/ 494322 h 1944000"/>
                <a:gd name="connsiteX437" fmla="*/ 1403177 w 1944000"/>
                <a:gd name="connsiteY437" fmla="*/ 485432 h 1944000"/>
                <a:gd name="connsiteX438" fmla="*/ 1395867 w 1944000"/>
                <a:gd name="connsiteY438" fmla="*/ 476542 h 1944000"/>
                <a:gd name="connsiteX439" fmla="*/ 1388238 w 1944000"/>
                <a:gd name="connsiteY439" fmla="*/ 467969 h 1944000"/>
                <a:gd name="connsiteX440" fmla="*/ 1379974 w 1944000"/>
                <a:gd name="connsiteY440" fmla="*/ 459714 h 1944000"/>
                <a:gd name="connsiteX441" fmla="*/ 1371074 w 1944000"/>
                <a:gd name="connsiteY441" fmla="*/ 451459 h 1944000"/>
                <a:gd name="connsiteX442" fmla="*/ 1361538 w 1944000"/>
                <a:gd name="connsiteY442" fmla="*/ 443522 h 1944000"/>
                <a:gd name="connsiteX443" fmla="*/ 1351366 w 1944000"/>
                <a:gd name="connsiteY443" fmla="*/ 435902 h 1944000"/>
                <a:gd name="connsiteX444" fmla="*/ 1341195 w 1944000"/>
                <a:gd name="connsiteY444" fmla="*/ 428599 h 1944000"/>
                <a:gd name="connsiteX445" fmla="*/ 1330388 w 1944000"/>
                <a:gd name="connsiteY445" fmla="*/ 421614 h 1944000"/>
                <a:gd name="connsiteX446" fmla="*/ 1319262 w 1944000"/>
                <a:gd name="connsiteY446" fmla="*/ 414629 h 1944000"/>
                <a:gd name="connsiteX447" fmla="*/ 1307184 w 1944000"/>
                <a:gd name="connsiteY447" fmla="*/ 407962 h 1944000"/>
                <a:gd name="connsiteX448" fmla="*/ 1294787 w 1944000"/>
                <a:gd name="connsiteY448" fmla="*/ 401294 h 1944000"/>
                <a:gd name="connsiteX449" fmla="*/ 1282073 w 1944000"/>
                <a:gd name="connsiteY449" fmla="*/ 395262 h 1944000"/>
                <a:gd name="connsiteX450" fmla="*/ 1268723 w 1944000"/>
                <a:gd name="connsiteY450" fmla="*/ 389229 h 1944000"/>
                <a:gd name="connsiteX451" fmla="*/ 1254737 w 1944000"/>
                <a:gd name="connsiteY451" fmla="*/ 383197 h 1944000"/>
                <a:gd name="connsiteX452" fmla="*/ 1240751 w 1944000"/>
                <a:gd name="connsiteY452" fmla="*/ 378117 h 1944000"/>
                <a:gd name="connsiteX453" fmla="*/ 1225812 w 1944000"/>
                <a:gd name="connsiteY453" fmla="*/ 372402 h 1944000"/>
                <a:gd name="connsiteX454" fmla="*/ 1207058 w 1944000"/>
                <a:gd name="connsiteY454" fmla="*/ 366369 h 1944000"/>
                <a:gd name="connsiteX455" fmla="*/ 1187986 w 1944000"/>
                <a:gd name="connsiteY455" fmla="*/ 360972 h 1944000"/>
                <a:gd name="connsiteX456" fmla="*/ 1168279 w 1944000"/>
                <a:gd name="connsiteY456" fmla="*/ 355574 h 1944000"/>
                <a:gd name="connsiteX457" fmla="*/ 1147936 w 1944000"/>
                <a:gd name="connsiteY457" fmla="*/ 351129 h 1944000"/>
                <a:gd name="connsiteX458" fmla="*/ 1127593 w 1944000"/>
                <a:gd name="connsiteY458" fmla="*/ 346684 h 1944000"/>
                <a:gd name="connsiteX459" fmla="*/ 1106614 w 1944000"/>
                <a:gd name="connsiteY459" fmla="*/ 343192 h 1944000"/>
                <a:gd name="connsiteX460" fmla="*/ 1085000 w 1944000"/>
                <a:gd name="connsiteY460" fmla="*/ 339699 h 1944000"/>
                <a:gd name="connsiteX461" fmla="*/ 1063385 w 1944000"/>
                <a:gd name="connsiteY461" fmla="*/ 337159 h 1944000"/>
                <a:gd name="connsiteX462" fmla="*/ 1063385 w 1944000"/>
                <a:gd name="connsiteY462" fmla="*/ 217144 h 1944000"/>
                <a:gd name="connsiteX463" fmla="*/ 972000 w 1944000"/>
                <a:gd name="connsiteY463" fmla="*/ 0 h 1944000"/>
                <a:gd name="connsiteX464" fmla="*/ 1944000 w 1944000"/>
                <a:gd name="connsiteY464" fmla="*/ 972000 h 1944000"/>
                <a:gd name="connsiteX465" fmla="*/ 972000 w 1944000"/>
                <a:gd name="connsiteY465" fmla="*/ 1944000 h 1944000"/>
                <a:gd name="connsiteX466" fmla="*/ 0 w 1944000"/>
                <a:gd name="connsiteY466" fmla="*/ 972000 h 1944000"/>
                <a:gd name="connsiteX467" fmla="*/ 972000 w 1944000"/>
                <a:gd name="connsiteY467" fmla="*/ 0 h 19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</a:cxnLst>
              <a:rect l="l" t="t" r="r" b="b"/>
              <a:pathLst>
                <a:path w="1944000" h="1944000">
                  <a:moveTo>
                    <a:pt x="1063385" y="1082014"/>
                  </a:moveTo>
                  <a:lnTo>
                    <a:pt x="1093900" y="1089952"/>
                  </a:lnTo>
                  <a:lnTo>
                    <a:pt x="1121871" y="1097572"/>
                  </a:lnTo>
                  <a:lnTo>
                    <a:pt x="1146982" y="1104557"/>
                  </a:lnTo>
                  <a:lnTo>
                    <a:pt x="1169550" y="1111542"/>
                  </a:lnTo>
                  <a:lnTo>
                    <a:pt x="1188940" y="1118209"/>
                  </a:lnTo>
                  <a:lnTo>
                    <a:pt x="1205469" y="1124559"/>
                  </a:lnTo>
                  <a:lnTo>
                    <a:pt x="1212779" y="1127734"/>
                  </a:lnTo>
                  <a:lnTo>
                    <a:pt x="1219137" y="1130592"/>
                  </a:lnTo>
                  <a:lnTo>
                    <a:pt x="1225176" y="1133449"/>
                  </a:lnTo>
                  <a:lnTo>
                    <a:pt x="1230262" y="1136307"/>
                  </a:lnTo>
                  <a:lnTo>
                    <a:pt x="1238526" y="1141704"/>
                  </a:lnTo>
                  <a:lnTo>
                    <a:pt x="1245837" y="1146784"/>
                  </a:lnTo>
                  <a:lnTo>
                    <a:pt x="1253148" y="1152499"/>
                  </a:lnTo>
                  <a:lnTo>
                    <a:pt x="1259823" y="1158532"/>
                  </a:lnTo>
                  <a:lnTo>
                    <a:pt x="1265862" y="1164564"/>
                  </a:lnTo>
                  <a:lnTo>
                    <a:pt x="1271266" y="1170914"/>
                  </a:lnTo>
                  <a:lnTo>
                    <a:pt x="1276351" y="1177582"/>
                  </a:lnTo>
                  <a:lnTo>
                    <a:pt x="1280801" y="1184567"/>
                  </a:lnTo>
                  <a:lnTo>
                    <a:pt x="1284934" y="1191234"/>
                  </a:lnTo>
                  <a:lnTo>
                    <a:pt x="1288112" y="1198537"/>
                  </a:lnTo>
                  <a:lnTo>
                    <a:pt x="1291291" y="1206157"/>
                  </a:lnTo>
                  <a:lnTo>
                    <a:pt x="1293516" y="1214094"/>
                  </a:lnTo>
                  <a:lnTo>
                    <a:pt x="1295423" y="1222032"/>
                  </a:lnTo>
                  <a:lnTo>
                    <a:pt x="1296694" y="1230287"/>
                  </a:lnTo>
                  <a:lnTo>
                    <a:pt x="1297330" y="1238859"/>
                  </a:lnTo>
                  <a:lnTo>
                    <a:pt x="1297648" y="1247432"/>
                  </a:lnTo>
                  <a:lnTo>
                    <a:pt x="1297330" y="1257275"/>
                  </a:lnTo>
                  <a:lnTo>
                    <a:pt x="1296377" y="1266800"/>
                  </a:lnTo>
                  <a:lnTo>
                    <a:pt x="1295105" y="1276007"/>
                  </a:lnTo>
                  <a:lnTo>
                    <a:pt x="1292880" y="1285215"/>
                  </a:lnTo>
                  <a:lnTo>
                    <a:pt x="1290019" y="1294422"/>
                  </a:lnTo>
                  <a:lnTo>
                    <a:pt x="1286841" y="1303312"/>
                  </a:lnTo>
                  <a:lnTo>
                    <a:pt x="1283344" y="1312202"/>
                  </a:lnTo>
                  <a:lnTo>
                    <a:pt x="1278576" y="1320775"/>
                  </a:lnTo>
                  <a:lnTo>
                    <a:pt x="1273808" y="1329347"/>
                  </a:lnTo>
                  <a:lnTo>
                    <a:pt x="1267769" y="1337602"/>
                  </a:lnTo>
                  <a:lnTo>
                    <a:pt x="1261412" y="1345857"/>
                  </a:lnTo>
                  <a:lnTo>
                    <a:pt x="1254737" y="1353795"/>
                  </a:lnTo>
                  <a:lnTo>
                    <a:pt x="1247426" y="1361732"/>
                  </a:lnTo>
                  <a:lnTo>
                    <a:pt x="1239162" y="1369670"/>
                  </a:lnTo>
                  <a:lnTo>
                    <a:pt x="1230580" y="1376655"/>
                  </a:lnTo>
                  <a:lnTo>
                    <a:pt x="1221362" y="1384275"/>
                  </a:lnTo>
                  <a:lnTo>
                    <a:pt x="1214051" y="1389672"/>
                  </a:lnTo>
                  <a:lnTo>
                    <a:pt x="1206422" y="1394435"/>
                  </a:lnTo>
                  <a:lnTo>
                    <a:pt x="1198476" y="1399515"/>
                  </a:lnTo>
                  <a:lnTo>
                    <a:pt x="1190211" y="1403960"/>
                  </a:lnTo>
                  <a:lnTo>
                    <a:pt x="1181311" y="1408087"/>
                  </a:lnTo>
                  <a:lnTo>
                    <a:pt x="1172411" y="1411897"/>
                  </a:lnTo>
                  <a:lnTo>
                    <a:pt x="1163193" y="1416025"/>
                  </a:lnTo>
                  <a:lnTo>
                    <a:pt x="1153340" y="1419517"/>
                  </a:lnTo>
                  <a:lnTo>
                    <a:pt x="1143486" y="1422692"/>
                  </a:lnTo>
                  <a:lnTo>
                    <a:pt x="1132997" y="1425867"/>
                  </a:lnTo>
                  <a:lnTo>
                    <a:pt x="1122189" y="1428407"/>
                  </a:lnTo>
                  <a:lnTo>
                    <a:pt x="1111064" y="1431265"/>
                  </a:lnTo>
                  <a:lnTo>
                    <a:pt x="1099621" y="1433487"/>
                  </a:lnTo>
                  <a:lnTo>
                    <a:pt x="1087860" y="1435392"/>
                  </a:lnTo>
                  <a:lnTo>
                    <a:pt x="1075782" y="1436980"/>
                  </a:lnTo>
                  <a:lnTo>
                    <a:pt x="1063385" y="1438567"/>
                  </a:lnTo>
                  <a:close/>
                  <a:moveTo>
                    <a:pt x="880616" y="505752"/>
                  </a:moveTo>
                  <a:lnTo>
                    <a:pt x="880616" y="814362"/>
                  </a:lnTo>
                  <a:lnTo>
                    <a:pt x="847241" y="805789"/>
                  </a:lnTo>
                  <a:lnTo>
                    <a:pt x="820223" y="798804"/>
                  </a:lnTo>
                  <a:lnTo>
                    <a:pt x="799879" y="793089"/>
                  </a:lnTo>
                  <a:lnTo>
                    <a:pt x="785894" y="788327"/>
                  </a:lnTo>
                  <a:lnTo>
                    <a:pt x="771590" y="782929"/>
                  </a:lnTo>
                  <a:lnTo>
                    <a:pt x="757922" y="776897"/>
                  </a:lnTo>
                  <a:lnTo>
                    <a:pt x="745843" y="770229"/>
                  </a:lnTo>
                  <a:lnTo>
                    <a:pt x="739804" y="767054"/>
                  </a:lnTo>
                  <a:lnTo>
                    <a:pt x="734400" y="763879"/>
                  </a:lnTo>
                  <a:lnTo>
                    <a:pt x="728679" y="760069"/>
                  </a:lnTo>
                  <a:lnTo>
                    <a:pt x="723593" y="756577"/>
                  </a:lnTo>
                  <a:lnTo>
                    <a:pt x="718825" y="752767"/>
                  </a:lnTo>
                  <a:lnTo>
                    <a:pt x="714057" y="749274"/>
                  </a:lnTo>
                  <a:lnTo>
                    <a:pt x="709925" y="745464"/>
                  </a:lnTo>
                  <a:lnTo>
                    <a:pt x="705475" y="741337"/>
                  </a:lnTo>
                  <a:lnTo>
                    <a:pt x="701979" y="737209"/>
                  </a:lnTo>
                  <a:lnTo>
                    <a:pt x="698164" y="733082"/>
                  </a:lnTo>
                  <a:lnTo>
                    <a:pt x="694668" y="728954"/>
                  </a:lnTo>
                  <a:lnTo>
                    <a:pt x="691807" y="724827"/>
                  </a:lnTo>
                  <a:lnTo>
                    <a:pt x="688629" y="720699"/>
                  </a:lnTo>
                  <a:lnTo>
                    <a:pt x="686086" y="716254"/>
                  </a:lnTo>
                  <a:lnTo>
                    <a:pt x="683543" y="712127"/>
                  </a:lnTo>
                  <a:lnTo>
                    <a:pt x="681000" y="707682"/>
                  </a:lnTo>
                  <a:lnTo>
                    <a:pt x="679093" y="703237"/>
                  </a:lnTo>
                  <a:lnTo>
                    <a:pt x="677186" y="698474"/>
                  </a:lnTo>
                  <a:lnTo>
                    <a:pt x="675596" y="694347"/>
                  </a:lnTo>
                  <a:lnTo>
                    <a:pt x="674325" y="689584"/>
                  </a:lnTo>
                  <a:lnTo>
                    <a:pt x="673053" y="684822"/>
                  </a:lnTo>
                  <a:lnTo>
                    <a:pt x="671782" y="680059"/>
                  </a:lnTo>
                  <a:lnTo>
                    <a:pt x="671146" y="675297"/>
                  </a:lnTo>
                  <a:lnTo>
                    <a:pt x="670511" y="670217"/>
                  </a:lnTo>
                  <a:lnTo>
                    <a:pt x="670193" y="665137"/>
                  </a:lnTo>
                  <a:lnTo>
                    <a:pt x="670193" y="660374"/>
                  </a:lnTo>
                  <a:lnTo>
                    <a:pt x="670511" y="652437"/>
                  </a:lnTo>
                  <a:lnTo>
                    <a:pt x="671146" y="644499"/>
                  </a:lnTo>
                  <a:lnTo>
                    <a:pt x="672736" y="636879"/>
                  </a:lnTo>
                  <a:lnTo>
                    <a:pt x="674643" y="629259"/>
                  </a:lnTo>
                  <a:lnTo>
                    <a:pt x="676868" y="622274"/>
                  </a:lnTo>
                  <a:lnTo>
                    <a:pt x="679728" y="614972"/>
                  </a:lnTo>
                  <a:lnTo>
                    <a:pt x="683225" y="607669"/>
                  </a:lnTo>
                  <a:lnTo>
                    <a:pt x="687039" y="600684"/>
                  </a:lnTo>
                  <a:lnTo>
                    <a:pt x="691807" y="593699"/>
                  </a:lnTo>
                  <a:lnTo>
                    <a:pt x="696575" y="587349"/>
                  </a:lnTo>
                  <a:lnTo>
                    <a:pt x="702297" y="580682"/>
                  </a:lnTo>
                  <a:lnTo>
                    <a:pt x="708336" y="574014"/>
                  </a:lnTo>
                  <a:lnTo>
                    <a:pt x="714693" y="567664"/>
                  </a:lnTo>
                  <a:lnTo>
                    <a:pt x="722004" y="561632"/>
                  </a:lnTo>
                  <a:lnTo>
                    <a:pt x="729632" y="555282"/>
                  </a:lnTo>
                  <a:lnTo>
                    <a:pt x="737897" y="549249"/>
                  </a:lnTo>
                  <a:lnTo>
                    <a:pt x="743936" y="545122"/>
                  </a:lnTo>
                  <a:lnTo>
                    <a:pt x="750293" y="540994"/>
                  </a:lnTo>
                  <a:lnTo>
                    <a:pt x="757286" y="537502"/>
                  </a:lnTo>
                  <a:lnTo>
                    <a:pt x="764597" y="533692"/>
                  </a:lnTo>
                  <a:lnTo>
                    <a:pt x="772544" y="530517"/>
                  </a:lnTo>
                  <a:lnTo>
                    <a:pt x="780490" y="527342"/>
                  </a:lnTo>
                  <a:lnTo>
                    <a:pt x="789072" y="524167"/>
                  </a:lnTo>
                  <a:lnTo>
                    <a:pt x="797654" y="521627"/>
                  </a:lnTo>
                  <a:lnTo>
                    <a:pt x="806872" y="519087"/>
                  </a:lnTo>
                  <a:lnTo>
                    <a:pt x="816408" y="516229"/>
                  </a:lnTo>
                  <a:lnTo>
                    <a:pt x="825944" y="514324"/>
                  </a:lnTo>
                  <a:lnTo>
                    <a:pt x="836116" y="512102"/>
                  </a:lnTo>
                  <a:lnTo>
                    <a:pt x="846923" y="510514"/>
                  </a:lnTo>
                  <a:lnTo>
                    <a:pt x="858048" y="508927"/>
                  </a:lnTo>
                  <a:lnTo>
                    <a:pt x="869173" y="507022"/>
                  </a:lnTo>
                  <a:close/>
                  <a:moveTo>
                    <a:pt x="880616" y="217144"/>
                  </a:moveTo>
                  <a:lnTo>
                    <a:pt x="880616" y="333984"/>
                  </a:lnTo>
                  <a:lnTo>
                    <a:pt x="863451" y="335254"/>
                  </a:lnTo>
                  <a:lnTo>
                    <a:pt x="846287" y="337159"/>
                  </a:lnTo>
                  <a:lnTo>
                    <a:pt x="829440" y="339382"/>
                  </a:lnTo>
                  <a:lnTo>
                    <a:pt x="812912" y="341922"/>
                  </a:lnTo>
                  <a:lnTo>
                    <a:pt x="796701" y="344779"/>
                  </a:lnTo>
                  <a:lnTo>
                    <a:pt x="780490" y="347954"/>
                  </a:lnTo>
                  <a:lnTo>
                    <a:pt x="764279" y="351764"/>
                  </a:lnTo>
                  <a:lnTo>
                    <a:pt x="748386" y="355892"/>
                  </a:lnTo>
                  <a:lnTo>
                    <a:pt x="726136" y="362242"/>
                  </a:lnTo>
                  <a:lnTo>
                    <a:pt x="704839" y="368909"/>
                  </a:lnTo>
                  <a:lnTo>
                    <a:pt x="684814" y="375894"/>
                  </a:lnTo>
                  <a:lnTo>
                    <a:pt x="666061" y="383197"/>
                  </a:lnTo>
                  <a:lnTo>
                    <a:pt x="657160" y="387324"/>
                  </a:lnTo>
                  <a:lnTo>
                    <a:pt x="648260" y="391134"/>
                  </a:lnTo>
                  <a:lnTo>
                    <a:pt x="639996" y="395262"/>
                  </a:lnTo>
                  <a:lnTo>
                    <a:pt x="632050" y="399072"/>
                  </a:lnTo>
                  <a:lnTo>
                    <a:pt x="624103" y="403517"/>
                  </a:lnTo>
                  <a:lnTo>
                    <a:pt x="616792" y="407644"/>
                  </a:lnTo>
                  <a:lnTo>
                    <a:pt x="609481" y="412089"/>
                  </a:lnTo>
                  <a:lnTo>
                    <a:pt x="602806" y="416534"/>
                  </a:lnTo>
                  <a:lnTo>
                    <a:pt x="593906" y="422567"/>
                  </a:lnTo>
                  <a:lnTo>
                    <a:pt x="585642" y="428282"/>
                  </a:lnTo>
                  <a:lnTo>
                    <a:pt x="577060" y="434632"/>
                  </a:lnTo>
                  <a:lnTo>
                    <a:pt x="569113" y="440982"/>
                  </a:lnTo>
                  <a:lnTo>
                    <a:pt x="561167" y="447967"/>
                  </a:lnTo>
                  <a:lnTo>
                    <a:pt x="553538" y="454317"/>
                  </a:lnTo>
                  <a:lnTo>
                    <a:pt x="545910" y="461302"/>
                  </a:lnTo>
                  <a:lnTo>
                    <a:pt x="538917" y="468604"/>
                  </a:lnTo>
                  <a:lnTo>
                    <a:pt x="532241" y="475907"/>
                  </a:lnTo>
                  <a:lnTo>
                    <a:pt x="525249" y="483527"/>
                  </a:lnTo>
                  <a:lnTo>
                    <a:pt x="518891" y="491464"/>
                  </a:lnTo>
                  <a:lnTo>
                    <a:pt x="512534" y="499402"/>
                  </a:lnTo>
                  <a:lnTo>
                    <a:pt x="506813" y="507022"/>
                  </a:lnTo>
                  <a:lnTo>
                    <a:pt x="501091" y="515277"/>
                  </a:lnTo>
                  <a:lnTo>
                    <a:pt x="495370" y="523849"/>
                  </a:lnTo>
                  <a:lnTo>
                    <a:pt x="490284" y="532422"/>
                  </a:lnTo>
                  <a:lnTo>
                    <a:pt x="485198" y="541312"/>
                  </a:lnTo>
                  <a:lnTo>
                    <a:pt x="480430" y="550202"/>
                  </a:lnTo>
                  <a:lnTo>
                    <a:pt x="475980" y="559092"/>
                  </a:lnTo>
                  <a:lnTo>
                    <a:pt x="472166" y="568299"/>
                  </a:lnTo>
                  <a:lnTo>
                    <a:pt x="468352" y="577507"/>
                  </a:lnTo>
                  <a:lnTo>
                    <a:pt x="464855" y="586714"/>
                  </a:lnTo>
                  <a:lnTo>
                    <a:pt x="461994" y="596239"/>
                  </a:lnTo>
                  <a:lnTo>
                    <a:pt x="459134" y="605764"/>
                  </a:lnTo>
                  <a:lnTo>
                    <a:pt x="456591" y="615289"/>
                  </a:lnTo>
                  <a:lnTo>
                    <a:pt x="454684" y="624814"/>
                  </a:lnTo>
                  <a:lnTo>
                    <a:pt x="453094" y="634657"/>
                  </a:lnTo>
                  <a:lnTo>
                    <a:pt x="451187" y="644182"/>
                  </a:lnTo>
                  <a:lnTo>
                    <a:pt x="450234" y="654024"/>
                  </a:lnTo>
                  <a:lnTo>
                    <a:pt x="449280" y="664184"/>
                  </a:lnTo>
                  <a:lnTo>
                    <a:pt x="448962" y="674344"/>
                  </a:lnTo>
                  <a:lnTo>
                    <a:pt x="448644" y="684822"/>
                  </a:lnTo>
                  <a:lnTo>
                    <a:pt x="448962" y="695934"/>
                  </a:lnTo>
                  <a:lnTo>
                    <a:pt x="449598" y="706729"/>
                  </a:lnTo>
                  <a:lnTo>
                    <a:pt x="450552" y="717842"/>
                  </a:lnTo>
                  <a:lnTo>
                    <a:pt x="452141" y="728637"/>
                  </a:lnTo>
                  <a:lnTo>
                    <a:pt x="453730" y="739432"/>
                  </a:lnTo>
                  <a:lnTo>
                    <a:pt x="455955" y="749909"/>
                  </a:lnTo>
                  <a:lnTo>
                    <a:pt x="458180" y="760387"/>
                  </a:lnTo>
                  <a:lnTo>
                    <a:pt x="461359" y="770547"/>
                  </a:lnTo>
                  <a:lnTo>
                    <a:pt x="464537" y="781024"/>
                  </a:lnTo>
                  <a:lnTo>
                    <a:pt x="468352" y="791184"/>
                  </a:lnTo>
                  <a:lnTo>
                    <a:pt x="472484" y="801027"/>
                  </a:lnTo>
                  <a:lnTo>
                    <a:pt x="476934" y="810869"/>
                  </a:lnTo>
                  <a:lnTo>
                    <a:pt x="482020" y="820712"/>
                  </a:lnTo>
                  <a:lnTo>
                    <a:pt x="487423" y="830237"/>
                  </a:lnTo>
                  <a:lnTo>
                    <a:pt x="492827" y="839762"/>
                  </a:lnTo>
                  <a:lnTo>
                    <a:pt x="498866" y="848969"/>
                  </a:lnTo>
                  <a:lnTo>
                    <a:pt x="505541" y="858177"/>
                  </a:lnTo>
                  <a:lnTo>
                    <a:pt x="512216" y="867067"/>
                  </a:lnTo>
                  <a:lnTo>
                    <a:pt x="519527" y="875957"/>
                  </a:lnTo>
                  <a:lnTo>
                    <a:pt x="527156" y="884212"/>
                  </a:lnTo>
                  <a:lnTo>
                    <a:pt x="535102" y="892467"/>
                  </a:lnTo>
                  <a:lnTo>
                    <a:pt x="543367" y="900404"/>
                  </a:lnTo>
                  <a:lnTo>
                    <a:pt x="551949" y="908024"/>
                  </a:lnTo>
                  <a:lnTo>
                    <a:pt x="561167" y="915644"/>
                  </a:lnTo>
                  <a:lnTo>
                    <a:pt x="570385" y="922947"/>
                  </a:lnTo>
                  <a:lnTo>
                    <a:pt x="580238" y="929932"/>
                  </a:lnTo>
                  <a:lnTo>
                    <a:pt x="590410" y="936282"/>
                  </a:lnTo>
                  <a:lnTo>
                    <a:pt x="600899" y="942632"/>
                  </a:lnTo>
                  <a:lnTo>
                    <a:pt x="611706" y="948982"/>
                  </a:lnTo>
                  <a:lnTo>
                    <a:pt x="623149" y="954697"/>
                  </a:lnTo>
                  <a:lnTo>
                    <a:pt x="634592" y="960412"/>
                  </a:lnTo>
                  <a:lnTo>
                    <a:pt x="646671" y="966127"/>
                  </a:lnTo>
                  <a:lnTo>
                    <a:pt x="666378" y="974064"/>
                  </a:lnTo>
                  <a:lnTo>
                    <a:pt x="688629" y="982637"/>
                  </a:lnTo>
                  <a:lnTo>
                    <a:pt x="713739" y="991209"/>
                  </a:lnTo>
                  <a:lnTo>
                    <a:pt x="741711" y="1000099"/>
                  </a:lnTo>
                  <a:lnTo>
                    <a:pt x="772544" y="1009307"/>
                  </a:lnTo>
                  <a:lnTo>
                    <a:pt x="805919" y="1018514"/>
                  </a:lnTo>
                  <a:lnTo>
                    <a:pt x="841837" y="1028357"/>
                  </a:lnTo>
                  <a:lnTo>
                    <a:pt x="880616" y="1038199"/>
                  </a:lnTo>
                  <a:lnTo>
                    <a:pt x="880616" y="1433487"/>
                  </a:lnTo>
                  <a:lnTo>
                    <a:pt x="870444" y="1431582"/>
                  </a:lnTo>
                  <a:lnTo>
                    <a:pt x="860591" y="1429042"/>
                  </a:lnTo>
                  <a:lnTo>
                    <a:pt x="850737" y="1426820"/>
                  </a:lnTo>
                  <a:lnTo>
                    <a:pt x="841519" y="1424280"/>
                  </a:lnTo>
                  <a:lnTo>
                    <a:pt x="831983" y="1421422"/>
                  </a:lnTo>
                  <a:lnTo>
                    <a:pt x="823083" y="1418247"/>
                  </a:lnTo>
                  <a:lnTo>
                    <a:pt x="814183" y="1415072"/>
                  </a:lnTo>
                  <a:lnTo>
                    <a:pt x="805283" y="1411580"/>
                  </a:lnTo>
                  <a:lnTo>
                    <a:pt x="796701" y="1408087"/>
                  </a:lnTo>
                  <a:lnTo>
                    <a:pt x="788437" y="1404277"/>
                  </a:lnTo>
                  <a:lnTo>
                    <a:pt x="780490" y="1400150"/>
                  </a:lnTo>
                  <a:lnTo>
                    <a:pt x="772544" y="1396022"/>
                  </a:lnTo>
                  <a:lnTo>
                    <a:pt x="764915" y="1391260"/>
                  </a:lnTo>
                  <a:lnTo>
                    <a:pt x="757604" y="1386815"/>
                  </a:lnTo>
                  <a:lnTo>
                    <a:pt x="750293" y="1381735"/>
                  </a:lnTo>
                  <a:lnTo>
                    <a:pt x="743618" y="1376655"/>
                  </a:lnTo>
                  <a:lnTo>
                    <a:pt x="732811" y="1368082"/>
                  </a:lnTo>
                  <a:lnTo>
                    <a:pt x="722640" y="1359192"/>
                  </a:lnTo>
                  <a:lnTo>
                    <a:pt x="713104" y="1349985"/>
                  </a:lnTo>
                  <a:lnTo>
                    <a:pt x="704204" y="1340142"/>
                  </a:lnTo>
                  <a:lnTo>
                    <a:pt x="695621" y="1329982"/>
                  </a:lnTo>
                  <a:lnTo>
                    <a:pt x="687675" y="1319187"/>
                  </a:lnTo>
                  <a:lnTo>
                    <a:pt x="680046" y="1308075"/>
                  </a:lnTo>
                  <a:lnTo>
                    <a:pt x="673371" y="1296327"/>
                  </a:lnTo>
                  <a:lnTo>
                    <a:pt x="667014" y="1284262"/>
                  </a:lnTo>
                  <a:lnTo>
                    <a:pt x="660975" y="1271562"/>
                  </a:lnTo>
                  <a:lnTo>
                    <a:pt x="655889" y="1258862"/>
                  </a:lnTo>
                  <a:lnTo>
                    <a:pt x="651121" y="1245209"/>
                  </a:lnTo>
                  <a:lnTo>
                    <a:pt x="646989" y="1231557"/>
                  </a:lnTo>
                  <a:lnTo>
                    <a:pt x="642857" y="1217269"/>
                  </a:lnTo>
                  <a:lnTo>
                    <a:pt x="639996" y="1202664"/>
                  </a:lnTo>
                  <a:lnTo>
                    <a:pt x="637453" y="1187424"/>
                  </a:lnTo>
                  <a:lnTo>
                    <a:pt x="410819" y="1219492"/>
                  </a:lnTo>
                  <a:lnTo>
                    <a:pt x="413044" y="1231557"/>
                  </a:lnTo>
                  <a:lnTo>
                    <a:pt x="415587" y="1243304"/>
                  </a:lnTo>
                  <a:lnTo>
                    <a:pt x="418766" y="1255370"/>
                  </a:lnTo>
                  <a:lnTo>
                    <a:pt x="421626" y="1266800"/>
                  </a:lnTo>
                  <a:lnTo>
                    <a:pt x="424805" y="1278230"/>
                  </a:lnTo>
                  <a:lnTo>
                    <a:pt x="428619" y="1289660"/>
                  </a:lnTo>
                  <a:lnTo>
                    <a:pt x="432116" y="1300455"/>
                  </a:lnTo>
                  <a:lnTo>
                    <a:pt x="435930" y="1311250"/>
                  </a:lnTo>
                  <a:lnTo>
                    <a:pt x="440062" y="1321727"/>
                  </a:lnTo>
                  <a:lnTo>
                    <a:pt x="444512" y="1332205"/>
                  </a:lnTo>
                  <a:lnTo>
                    <a:pt x="448644" y="1342682"/>
                  </a:lnTo>
                  <a:lnTo>
                    <a:pt x="453412" y="1352525"/>
                  </a:lnTo>
                  <a:lnTo>
                    <a:pt x="458180" y="1362367"/>
                  </a:lnTo>
                  <a:lnTo>
                    <a:pt x="463266" y="1372210"/>
                  </a:lnTo>
                  <a:lnTo>
                    <a:pt x="468352" y="1381735"/>
                  </a:lnTo>
                  <a:lnTo>
                    <a:pt x="473755" y="1390942"/>
                  </a:lnTo>
                  <a:lnTo>
                    <a:pt x="479477" y="1399832"/>
                  </a:lnTo>
                  <a:lnTo>
                    <a:pt x="485198" y="1409040"/>
                  </a:lnTo>
                  <a:lnTo>
                    <a:pt x="491238" y="1417612"/>
                  </a:lnTo>
                  <a:lnTo>
                    <a:pt x="497595" y="1426185"/>
                  </a:lnTo>
                  <a:lnTo>
                    <a:pt x="503634" y="1434757"/>
                  </a:lnTo>
                  <a:lnTo>
                    <a:pt x="510309" y="1442695"/>
                  </a:lnTo>
                  <a:lnTo>
                    <a:pt x="517302" y="1450950"/>
                  </a:lnTo>
                  <a:lnTo>
                    <a:pt x="524295" y="1458570"/>
                  </a:lnTo>
                  <a:lnTo>
                    <a:pt x="531288" y="1466190"/>
                  </a:lnTo>
                  <a:lnTo>
                    <a:pt x="538599" y="1473492"/>
                  </a:lnTo>
                  <a:lnTo>
                    <a:pt x="546227" y="1480795"/>
                  </a:lnTo>
                  <a:lnTo>
                    <a:pt x="553856" y="1487780"/>
                  </a:lnTo>
                  <a:lnTo>
                    <a:pt x="561802" y="1494765"/>
                  </a:lnTo>
                  <a:lnTo>
                    <a:pt x="570067" y="1501750"/>
                  </a:lnTo>
                  <a:lnTo>
                    <a:pt x="578331" y="1507782"/>
                  </a:lnTo>
                  <a:lnTo>
                    <a:pt x="586913" y="1514132"/>
                  </a:lnTo>
                  <a:lnTo>
                    <a:pt x="600581" y="1523657"/>
                  </a:lnTo>
                  <a:lnTo>
                    <a:pt x="615203" y="1532865"/>
                  </a:lnTo>
                  <a:lnTo>
                    <a:pt x="630142" y="1541437"/>
                  </a:lnTo>
                  <a:lnTo>
                    <a:pt x="645717" y="1549375"/>
                  </a:lnTo>
                  <a:lnTo>
                    <a:pt x="661928" y="1556995"/>
                  </a:lnTo>
                  <a:lnTo>
                    <a:pt x="678775" y="1563980"/>
                  </a:lnTo>
                  <a:lnTo>
                    <a:pt x="696257" y="1570647"/>
                  </a:lnTo>
                  <a:lnTo>
                    <a:pt x="714375" y="1576680"/>
                  </a:lnTo>
                  <a:lnTo>
                    <a:pt x="733129" y="1582395"/>
                  </a:lnTo>
                  <a:lnTo>
                    <a:pt x="752518" y="1587475"/>
                  </a:lnTo>
                  <a:lnTo>
                    <a:pt x="772544" y="1592237"/>
                  </a:lnTo>
                  <a:lnTo>
                    <a:pt x="792887" y="1596365"/>
                  </a:lnTo>
                  <a:lnTo>
                    <a:pt x="814183" y="1600175"/>
                  </a:lnTo>
                  <a:lnTo>
                    <a:pt x="835480" y="1603350"/>
                  </a:lnTo>
                  <a:lnTo>
                    <a:pt x="858048" y="1606525"/>
                  </a:lnTo>
                  <a:lnTo>
                    <a:pt x="880616" y="1608747"/>
                  </a:lnTo>
                  <a:lnTo>
                    <a:pt x="880616" y="1726857"/>
                  </a:lnTo>
                  <a:lnTo>
                    <a:pt x="1063385" y="1726857"/>
                  </a:lnTo>
                  <a:lnTo>
                    <a:pt x="1063385" y="1610652"/>
                  </a:lnTo>
                  <a:lnTo>
                    <a:pt x="1077371" y="1609382"/>
                  </a:lnTo>
                  <a:lnTo>
                    <a:pt x="1091675" y="1607795"/>
                  </a:lnTo>
                  <a:lnTo>
                    <a:pt x="1105661" y="1606207"/>
                  </a:lnTo>
                  <a:lnTo>
                    <a:pt x="1119329" y="1603985"/>
                  </a:lnTo>
                  <a:lnTo>
                    <a:pt x="1133314" y="1602080"/>
                  </a:lnTo>
                  <a:lnTo>
                    <a:pt x="1146665" y="1599857"/>
                  </a:lnTo>
                  <a:lnTo>
                    <a:pt x="1160015" y="1597317"/>
                  </a:lnTo>
                  <a:lnTo>
                    <a:pt x="1173047" y="1594142"/>
                  </a:lnTo>
                  <a:lnTo>
                    <a:pt x="1186397" y="1591285"/>
                  </a:lnTo>
                  <a:lnTo>
                    <a:pt x="1199111" y="1587792"/>
                  </a:lnTo>
                  <a:lnTo>
                    <a:pt x="1212144" y="1584300"/>
                  </a:lnTo>
                  <a:lnTo>
                    <a:pt x="1224540" y="1580807"/>
                  </a:lnTo>
                  <a:lnTo>
                    <a:pt x="1236937" y="1576680"/>
                  </a:lnTo>
                  <a:lnTo>
                    <a:pt x="1249333" y="1572552"/>
                  </a:lnTo>
                  <a:lnTo>
                    <a:pt x="1261412" y="1567790"/>
                  </a:lnTo>
                  <a:lnTo>
                    <a:pt x="1273491" y="1563345"/>
                  </a:lnTo>
                  <a:lnTo>
                    <a:pt x="1288748" y="1556995"/>
                  </a:lnTo>
                  <a:lnTo>
                    <a:pt x="1304005" y="1550010"/>
                  </a:lnTo>
                  <a:lnTo>
                    <a:pt x="1318627" y="1543025"/>
                  </a:lnTo>
                  <a:lnTo>
                    <a:pt x="1332613" y="1535722"/>
                  </a:lnTo>
                  <a:lnTo>
                    <a:pt x="1346598" y="1528102"/>
                  </a:lnTo>
                  <a:lnTo>
                    <a:pt x="1359631" y="1519847"/>
                  </a:lnTo>
                  <a:lnTo>
                    <a:pt x="1372345" y="1511592"/>
                  </a:lnTo>
                  <a:lnTo>
                    <a:pt x="1384742" y="1502702"/>
                  </a:lnTo>
                  <a:lnTo>
                    <a:pt x="1396185" y="1493812"/>
                  </a:lnTo>
                  <a:lnTo>
                    <a:pt x="1407945" y="1484287"/>
                  </a:lnTo>
                  <a:lnTo>
                    <a:pt x="1418753" y="1474762"/>
                  </a:lnTo>
                  <a:lnTo>
                    <a:pt x="1429242" y="1464602"/>
                  </a:lnTo>
                  <a:lnTo>
                    <a:pt x="1439096" y="1454125"/>
                  </a:lnTo>
                  <a:lnTo>
                    <a:pt x="1448631" y="1443647"/>
                  </a:lnTo>
                  <a:lnTo>
                    <a:pt x="1457531" y="1432535"/>
                  </a:lnTo>
                  <a:lnTo>
                    <a:pt x="1466114" y="1421422"/>
                  </a:lnTo>
                  <a:lnTo>
                    <a:pt x="1474378" y="1409675"/>
                  </a:lnTo>
                  <a:lnTo>
                    <a:pt x="1482007" y="1398245"/>
                  </a:lnTo>
                  <a:lnTo>
                    <a:pt x="1489000" y="1386497"/>
                  </a:lnTo>
                  <a:lnTo>
                    <a:pt x="1495675" y="1374432"/>
                  </a:lnTo>
                  <a:lnTo>
                    <a:pt x="1501396" y="1362685"/>
                  </a:lnTo>
                  <a:lnTo>
                    <a:pt x="1507118" y="1350620"/>
                  </a:lnTo>
                  <a:lnTo>
                    <a:pt x="1512203" y="1338555"/>
                  </a:lnTo>
                  <a:lnTo>
                    <a:pt x="1516335" y="1326490"/>
                  </a:lnTo>
                  <a:lnTo>
                    <a:pt x="1520468" y="1314107"/>
                  </a:lnTo>
                  <a:lnTo>
                    <a:pt x="1523964" y="1301725"/>
                  </a:lnTo>
                  <a:lnTo>
                    <a:pt x="1526507" y="1289025"/>
                  </a:lnTo>
                  <a:lnTo>
                    <a:pt x="1528732" y="1276642"/>
                  </a:lnTo>
                  <a:lnTo>
                    <a:pt x="1530957" y="1263942"/>
                  </a:lnTo>
                  <a:lnTo>
                    <a:pt x="1532228" y="1251242"/>
                  </a:lnTo>
                  <a:lnTo>
                    <a:pt x="1532864" y="1238542"/>
                  </a:lnTo>
                  <a:lnTo>
                    <a:pt x="1533182" y="1225207"/>
                  </a:lnTo>
                  <a:lnTo>
                    <a:pt x="1533182" y="1212189"/>
                  </a:lnTo>
                  <a:lnTo>
                    <a:pt x="1532546" y="1199172"/>
                  </a:lnTo>
                  <a:lnTo>
                    <a:pt x="1531275" y="1186789"/>
                  </a:lnTo>
                  <a:lnTo>
                    <a:pt x="1530003" y="1174407"/>
                  </a:lnTo>
                  <a:lnTo>
                    <a:pt x="1527778" y="1162342"/>
                  </a:lnTo>
                  <a:lnTo>
                    <a:pt x="1525553" y="1150594"/>
                  </a:lnTo>
                  <a:lnTo>
                    <a:pt x="1522693" y="1138847"/>
                  </a:lnTo>
                  <a:lnTo>
                    <a:pt x="1519514" y="1127734"/>
                  </a:lnTo>
                  <a:lnTo>
                    <a:pt x="1516018" y="1116939"/>
                  </a:lnTo>
                  <a:lnTo>
                    <a:pt x="1511885" y="1106144"/>
                  </a:lnTo>
                  <a:lnTo>
                    <a:pt x="1507435" y="1095349"/>
                  </a:lnTo>
                  <a:lnTo>
                    <a:pt x="1502350" y="1085189"/>
                  </a:lnTo>
                  <a:lnTo>
                    <a:pt x="1496946" y="1075347"/>
                  </a:lnTo>
                  <a:lnTo>
                    <a:pt x="1491225" y="1065822"/>
                  </a:lnTo>
                  <a:lnTo>
                    <a:pt x="1485185" y="1056614"/>
                  </a:lnTo>
                  <a:lnTo>
                    <a:pt x="1478510" y="1047407"/>
                  </a:lnTo>
                  <a:lnTo>
                    <a:pt x="1471517" y="1038517"/>
                  </a:lnTo>
                  <a:lnTo>
                    <a:pt x="1463889" y="1029944"/>
                  </a:lnTo>
                  <a:lnTo>
                    <a:pt x="1456260" y="1021689"/>
                  </a:lnTo>
                  <a:lnTo>
                    <a:pt x="1448314" y="1013752"/>
                  </a:lnTo>
                  <a:lnTo>
                    <a:pt x="1440049" y="1005814"/>
                  </a:lnTo>
                  <a:lnTo>
                    <a:pt x="1431467" y="998512"/>
                  </a:lnTo>
                  <a:lnTo>
                    <a:pt x="1422567" y="991527"/>
                  </a:lnTo>
                  <a:lnTo>
                    <a:pt x="1413349" y="984542"/>
                  </a:lnTo>
                  <a:lnTo>
                    <a:pt x="1403813" y="977557"/>
                  </a:lnTo>
                  <a:lnTo>
                    <a:pt x="1393959" y="971207"/>
                  </a:lnTo>
                  <a:lnTo>
                    <a:pt x="1383788" y="965174"/>
                  </a:lnTo>
                  <a:lnTo>
                    <a:pt x="1373299" y="959142"/>
                  </a:lnTo>
                  <a:lnTo>
                    <a:pt x="1362491" y="953427"/>
                  </a:lnTo>
                  <a:lnTo>
                    <a:pt x="1351048" y="948347"/>
                  </a:lnTo>
                  <a:lnTo>
                    <a:pt x="1339605" y="942949"/>
                  </a:lnTo>
                  <a:lnTo>
                    <a:pt x="1327845" y="937869"/>
                  </a:lnTo>
                  <a:lnTo>
                    <a:pt x="1305912" y="930249"/>
                  </a:lnTo>
                  <a:lnTo>
                    <a:pt x="1280801" y="921677"/>
                  </a:lnTo>
                  <a:lnTo>
                    <a:pt x="1252512" y="912469"/>
                  </a:lnTo>
                  <a:lnTo>
                    <a:pt x="1221362" y="902627"/>
                  </a:lnTo>
                  <a:lnTo>
                    <a:pt x="1186397" y="892784"/>
                  </a:lnTo>
                  <a:lnTo>
                    <a:pt x="1148572" y="882307"/>
                  </a:lnTo>
                  <a:lnTo>
                    <a:pt x="1107568" y="871512"/>
                  </a:lnTo>
                  <a:lnTo>
                    <a:pt x="1063385" y="860399"/>
                  </a:lnTo>
                  <a:lnTo>
                    <a:pt x="1063385" y="511149"/>
                  </a:lnTo>
                  <a:lnTo>
                    <a:pt x="1078960" y="514642"/>
                  </a:lnTo>
                  <a:lnTo>
                    <a:pt x="1093582" y="518769"/>
                  </a:lnTo>
                  <a:lnTo>
                    <a:pt x="1108204" y="523214"/>
                  </a:lnTo>
                  <a:lnTo>
                    <a:pt x="1121554" y="528612"/>
                  </a:lnTo>
                  <a:lnTo>
                    <a:pt x="1128229" y="531469"/>
                  </a:lnTo>
                  <a:lnTo>
                    <a:pt x="1134904" y="534644"/>
                  </a:lnTo>
                  <a:lnTo>
                    <a:pt x="1141261" y="537502"/>
                  </a:lnTo>
                  <a:lnTo>
                    <a:pt x="1146982" y="540677"/>
                  </a:lnTo>
                  <a:lnTo>
                    <a:pt x="1153022" y="544169"/>
                  </a:lnTo>
                  <a:lnTo>
                    <a:pt x="1159061" y="547662"/>
                  </a:lnTo>
                  <a:lnTo>
                    <a:pt x="1164465" y="551154"/>
                  </a:lnTo>
                  <a:lnTo>
                    <a:pt x="1169868" y="555282"/>
                  </a:lnTo>
                  <a:lnTo>
                    <a:pt x="1178768" y="561949"/>
                  </a:lnTo>
                  <a:lnTo>
                    <a:pt x="1187351" y="568934"/>
                  </a:lnTo>
                  <a:lnTo>
                    <a:pt x="1195297" y="576554"/>
                  </a:lnTo>
                  <a:lnTo>
                    <a:pt x="1202926" y="584174"/>
                  </a:lnTo>
                  <a:lnTo>
                    <a:pt x="1209919" y="592429"/>
                  </a:lnTo>
                  <a:lnTo>
                    <a:pt x="1216594" y="601002"/>
                  </a:lnTo>
                  <a:lnTo>
                    <a:pt x="1222633" y="609574"/>
                  </a:lnTo>
                  <a:lnTo>
                    <a:pt x="1228355" y="618782"/>
                  </a:lnTo>
                  <a:lnTo>
                    <a:pt x="1233758" y="627989"/>
                  </a:lnTo>
                  <a:lnTo>
                    <a:pt x="1238844" y="637832"/>
                  </a:lnTo>
                  <a:lnTo>
                    <a:pt x="1242976" y="647674"/>
                  </a:lnTo>
                  <a:lnTo>
                    <a:pt x="1247108" y="658469"/>
                  </a:lnTo>
                  <a:lnTo>
                    <a:pt x="1250287" y="668947"/>
                  </a:lnTo>
                  <a:lnTo>
                    <a:pt x="1253465" y="680059"/>
                  </a:lnTo>
                  <a:lnTo>
                    <a:pt x="1256326" y="691172"/>
                  </a:lnTo>
                  <a:lnTo>
                    <a:pt x="1258233" y="702919"/>
                  </a:lnTo>
                  <a:lnTo>
                    <a:pt x="1482324" y="675297"/>
                  </a:lnTo>
                  <a:lnTo>
                    <a:pt x="1479464" y="660692"/>
                  </a:lnTo>
                  <a:lnTo>
                    <a:pt x="1475967" y="646087"/>
                  </a:lnTo>
                  <a:lnTo>
                    <a:pt x="1472789" y="632434"/>
                  </a:lnTo>
                  <a:lnTo>
                    <a:pt x="1469292" y="618782"/>
                  </a:lnTo>
                  <a:lnTo>
                    <a:pt x="1465160" y="605764"/>
                  </a:lnTo>
                  <a:lnTo>
                    <a:pt x="1461028" y="592747"/>
                  </a:lnTo>
                  <a:lnTo>
                    <a:pt x="1456260" y="580364"/>
                  </a:lnTo>
                  <a:lnTo>
                    <a:pt x="1451810" y="568299"/>
                  </a:lnTo>
                  <a:lnTo>
                    <a:pt x="1446406" y="556552"/>
                  </a:lnTo>
                  <a:lnTo>
                    <a:pt x="1441321" y="545439"/>
                  </a:lnTo>
                  <a:lnTo>
                    <a:pt x="1435599" y="534644"/>
                  </a:lnTo>
                  <a:lnTo>
                    <a:pt x="1429560" y="523532"/>
                  </a:lnTo>
                  <a:lnTo>
                    <a:pt x="1423838" y="513689"/>
                  </a:lnTo>
                  <a:lnTo>
                    <a:pt x="1417163" y="503847"/>
                  </a:lnTo>
                  <a:lnTo>
                    <a:pt x="1410488" y="494322"/>
                  </a:lnTo>
                  <a:lnTo>
                    <a:pt x="1403177" y="485432"/>
                  </a:lnTo>
                  <a:lnTo>
                    <a:pt x="1395867" y="476542"/>
                  </a:lnTo>
                  <a:lnTo>
                    <a:pt x="1388238" y="467969"/>
                  </a:lnTo>
                  <a:lnTo>
                    <a:pt x="1379974" y="459714"/>
                  </a:lnTo>
                  <a:lnTo>
                    <a:pt x="1371074" y="451459"/>
                  </a:lnTo>
                  <a:lnTo>
                    <a:pt x="1361538" y="443522"/>
                  </a:lnTo>
                  <a:lnTo>
                    <a:pt x="1351366" y="435902"/>
                  </a:lnTo>
                  <a:lnTo>
                    <a:pt x="1341195" y="428599"/>
                  </a:lnTo>
                  <a:lnTo>
                    <a:pt x="1330388" y="421614"/>
                  </a:lnTo>
                  <a:lnTo>
                    <a:pt x="1319262" y="414629"/>
                  </a:lnTo>
                  <a:lnTo>
                    <a:pt x="1307184" y="407962"/>
                  </a:lnTo>
                  <a:lnTo>
                    <a:pt x="1294787" y="401294"/>
                  </a:lnTo>
                  <a:lnTo>
                    <a:pt x="1282073" y="395262"/>
                  </a:lnTo>
                  <a:lnTo>
                    <a:pt x="1268723" y="389229"/>
                  </a:lnTo>
                  <a:lnTo>
                    <a:pt x="1254737" y="383197"/>
                  </a:lnTo>
                  <a:lnTo>
                    <a:pt x="1240751" y="378117"/>
                  </a:lnTo>
                  <a:lnTo>
                    <a:pt x="1225812" y="372402"/>
                  </a:lnTo>
                  <a:lnTo>
                    <a:pt x="1207058" y="366369"/>
                  </a:lnTo>
                  <a:lnTo>
                    <a:pt x="1187986" y="360972"/>
                  </a:lnTo>
                  <a:lnTo>
                    <a:pt x="1168279" y="355574"/>
                  </a:lnTo>
                  <a:lnTo>
                    <a:pt x="1147936" y="351129"/>
                  </a:lnTo>
                  <a:lnTo>
                    <a:pt x="1127593" y="346684"/>
                  </a:lnTo>
                  <a:lnTo>
                    <a:pt x="1106614" y="343192"/>
                  </a:lnTo>
                  <a:lnTo>
                    <a:pt x="1085000" y="339699"/>
                  </a:lnTo>
                  <a:lnTo>
                    <a:pt x="1063385" y="337159"/>
                  </a:lnTo>
                  <a:lnTo>
                    <a:pt x="1063385" y="217144"/>
                  </a:lnTo>
                  <a:close/>
                  <a:moveTo>
                    <a:pt x="972000" y="0"/>
                  </a:moveTo>
                  <a:cubicBezTo>
                    <a:pt x="1508821" y="0"/>
                    <a:pt x="1944000" y="435179"/>
                    <a:pt x="1944000" y="972000"/>
                  </a:cubicBezTo>
                  <a:cubicBezTo>
                    <a:pt x="1944000" y="1508821"/>
                    <a:pt x="1508821" y="1944000"/>
                    <a:pt x="972000" y="1944000"/>
                  </a:cubicBezTo>
                  <a:cubicBezTo>
                    <a:pt x="435179" y="1944000"/>
                    <a:pt x="0" y="1508821"/>
                    <a:pt x="0" y="972000"/>
                  </a:cubicBezTo>
                  <a:cubicBezTo>
                    <a:pt x="0" y="435179"/>
                    <a:pt x="435179" y="0"/>
                    <a:pt x="972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07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9" grpId="0"/>
      <p:bldP spid="70" grpId="0"/>
      <p:bldP spid="71" grpId="0"/>
      <p:bldP spid="72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850574" y="0"/>
            <a:ext cx="2493829" cy="1055630"/>
            <a:chOff x="3637930" y="0"/>
            <a:chExt cx="1870372" cy="791722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3637930" y="0"/>
              <a:ext cx="1870372" cy="791722"/>
            </a:xfrm>
            <a:custGeom>
              <a:avLst/>
              <a:gdLst/>
              <a:ahLst/>
              <a:cxnLst/>
              <a:rect l="l" t="t" r="r" b="b"/>
              <a:pathLst>
                <a:path w="1212931" h="513429">
                  <a:moveTo>
                    <a:pt x="0" y="0"/>
                  </a:moveTo>
                  <a:lnTo>
                    <a:pt x="1212931" y="0"/>
                  </a:lnTo>
                  <a:cubicBezTo>
                    <a:pt x="1210875" y="8189"/>
                    <a:pt x="1207259" y="15721"/>
                    <a:pt x="1202896" y="22772"/>
                  </a:cubicBezTo>
                  <a:lnTo>
                    <a:pt x="956422" y="454561"/>
                  </a:lnTo>
                  <a:cubicBezTo>
                    <a:pt x="946115" y="471761"/>
                    <a:pt x="931774" y="486697"/>
                    <a:pt x="913401" y="497559"/>
                  </a:cubicBezTo>
                  <a:cubicBezTo>
                    <a:pt x="894131" y="508874"/>
                    <a:pt x="873069" y="513853"/>
                    <a:pt x="852006" y="513401"/>
                  </a:cubicBezTo>
                  <a:lnTo>
                    <a:pt x="358161" y="513401"/>
                  </a:lnTo>
                  <a:cubicBezTo>
                    <a:pt x="338443" y="513401"/>
                    <a:pt x="317829" y="508422"/>
                    <a:pt x="299456" y="497559"/>
                  </a:cubicBezTo>
                  <a:cubicBezTo>
                    <a:pt x="281082" y="486697"/>
                    <a:pt x="266294" y="471761"/>
                    <a:pt x="256435" y="454109"/>
                  </a:cubicBezTo>
                  <a:lnTo>
                    <a:pt x="8616" y="2050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4093899" y="189612"/>
              <a:ext cx="958436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267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目录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238959" y="3873770"/>
            <a:ext cx="16501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PART</a:t>
            </a:r>
            <a:r>
              <a:rPr kumimoji="1" lang="zh-CN" altLang="en-US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 </a:t>
            </a:r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ONE</a:t>
            </a:r>
            <a:endParaRPr kumimoji="1" lang="zh-CN" altLang="en-US" sz="2133" b="1" dirty="0">
              <a:solidFill>
                <a:schemeClr val="accent3">
                  <a:lumMod val="75000"/>
                </a:schemeClr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56156" y="425437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2400" b="1" dirty="0">
                <a:solidFill>
                  <a:schemeClr val="accent3">
                    <a:lumMod val="75000"/>
                  </a:schemeClr>
                </a:solidFill>
                <a:latin typeface="Microsoft YaHei"/>
                <a:cs typeface="Microsoft YaHei"/>
              </a:rPr>
              <a:t>关于我们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267115" y="3873770"/>
            <a:ext cx="16501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PART</a:t>
            </a:r>
            <a:r>
              <a:rPr kumimoji="1" lang="zh-CN" altLang="en-US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 </a:t>
            </a:r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TWO</a:t>
            </a:r>
            <a:endParaRPr kumimoji="1" lang="zh-CN" altLang="en-US" sz="2133" b="1" dirty="0">
              <a:solidFill>
                <a:schemeClr val="accent3">
                  <a:lumMod val="75000"/>
                </a:schemeClr>
              </a:solidFill>
              <a:cs typeface="Arial Black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30849" y="4254373"/>
            <a:ext cx="212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algn="ctr">
              <a:defRPr kumimoji="1" sz="3600" b="1">
                <a:solidFill>
                  <a:srgbClr val="323232"/>
                </a:solidFill>
                <a:latin typeface="Microsoft YaHei"/>
                <a:cs typeface="Microsoft YaHei"/>
              </a:defRPr>
            </a:lvl1pPr>
          </a:lstStyle>
          <a:p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</a:rPr>
              <a:t>当前市场分析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238548" y="3873770"/>
            <a:ext cx="18614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PART</a:t>
            </a:r>
            <a:r>
              <a:rPr kumimoji="1" lang="zh-CN" altLang="en-US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 </a:t>
            </a:r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FOUR</a:t>
            </a:r>
            <a:endParaRPr kumimoji="1" lang="zh-CN" altLang="en-US" sz="2133" b="1" dirty="0">
              <a:solidFill>
                <a:schemeClr val="accent3">
                  <a:lumMod val="75000"/>
                </a:schemeClr>
              </a:solidFill>
              <a:cs typeface="Arial Black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53631" y="425437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2400" b="1" dirty="0">
                <a:solidFill>
                  <a:schemeClr val="accent3">
                    <a:lumMod val="75000"/>
                  </a:schemeClr>
                </a:solidFill>
                <a:latin typeface="Microsoft YaHei"/>
                <a:cs typeface="Microsoft YaHei"/>
              </a:rPr>
              <a:t>公司未来规划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321073" y="3873770"/>
            <a:ext cx="16501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PART</a:t>
            </a:r>
            <a:r>
              <a:rPr kumimoji="1" lang="zh-CN" altLang="en-US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 </a:t>
            </a:r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THREE</a:t>
            </a:r>
            <a:endParaRPr kumimoji="1" lang="zh-CN" altLang="en-US" sz="2133" b="1" dirty="0">
              <a:solidFill>
                <a:schemeClr val="accent3">
                  <a:lumMod val="75000"/>
                </a:schemeClr>
              </a:solidFill>
              <a:cs typeface="Arial Black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130495" y="425437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2400" b="1" dirty="0">
                <a:solidFill>
                  <a:schemeClr val="accent3">
                    <a:lumMod val="75000"/>
                  </a:schemeClr>
                </a:solidFill>
                <a:latin typeface="Microsoft YaHei"/>
                <a:cs typeface="Microsoft YaHei"/>
              </a:rPr>
              <a:t>公司近期目标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9215731" y="3873769"/>
            <a:ext cx="186148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PART</a:t>
            </a:r>
            <a:r>
              <a:rPr kumimoji="1" lang="zh-CN" altLang="en-US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 </a:t>
            </a:r>
            <a:r>
              <a:rPr kumimoji="1" lang="en-US" altLang="zh-CN" sz="2133" b="1" dirty="0">
                <a:solidFill>
                  <a:schemeClr val="accent3">
                    <a:lumMod val="75000"/>
                  </a:schemeClr>
                </a:solidFill>
                <a:cs typeface="Arial Black"/>
              </a:rPr>
              <a:t>FIVE</a:t>
            </a:r>
            <a:endParaRPr kumimoji="1" lang="zh-CN" altLang="en-US" sz="2133" b="1" dirty="0">
              <a:solidFill>
                <a:schemeClr val="accent3">
                  <a:lumMod val="75000"/>
                </a:schemeClr>
              </a:solidFill>
              <a:cs typeface="Arial Black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438591" y="425437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2400" b="1" dirty="0">
                <a:solidFill>
                  <a:schemeClr val="accent3">
                    <a:lumMod val="75000"/>
                  </a:schemeClr>
                </a:solidFill>
                <a:latin typeface="Microsoft YaHei"/>
                <a:cs typeface="Microsoft YaHei"/>
              </a:rPr>
              <a:t>联系我们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9411150" y="2161308"/>
            <a:ext cx="1545463" cy="1393411"/>
            <a:chOff x="4965142" y="1355066"/>
            <a:chExt cx="2244910" cy="2024042"/>
          </a:xfrm>
        </p:grpSpPr>
        <p:grpSp>
          <p:nvGrpSpPr>
            <p:cNvPr id="59" name="组合 58"/>
            <p:cNvGrpSpPr/>
            <p:nvPr/>
          </p:nvGrpSpPr>
          <p:grpSpPr>
            <a:xfrm>
              <a:off x="4965142" y="1355066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61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60" name="Freeform 228"/>
            <p:cNvSpPr>
              <a:spLocks noEditPoints="1"/>
            </p:cNvSpPr>
            <p:nvPr/>
          </p:nvSpPr>
          <p:spPr bwMode="auto">
            <a:xfrm>
              <a:off x="5695385" y="1690203"/>
              <a:ext cx="895422" cy="1186622"/>
            </a:xfrm>
            <a:custGeom>
              <a:avLst/>
              <a:gdLst>
                <a:gd name="T0" fmla="*/ 38 w 52"/>
                <a:gd name="T1" fmla="*/ 53 h 69"/>
                <a:gd name="T2" fmla="*/ 32 w 52"/>
                <a:gd name="T3" fmla="*/ 51 h 69"/>
                <a:gd name="T4" fmla="*/ 32 w 52"/>
                <a:gd name="T5" fmla="*/ 51 h 69"/>
                <a:gd name="T6" fmla="*/ 27 w 52"/>
                <a:gd name="T7" fmla="*/ 49 h 69"/>
                <a:gd name="T8" fmla="*/ 15 w 52"/>
                <a:gd name="T9" fmla="*/ 29 h 69"/>
                <a:gd name="T10" fmla="*/ 16 w 52"/>
                <a:gd name="T11" fmla="*/ 23 h 69"/>
                <a:gd name="T12" fmla="*/ 16 w 52"/>
                <a:gd name="T13" fmla="*/ 23 h 69"/>
                <a:gd name="T14" fmla="*/ 18 w 52"/>
                <a:gd name="T15" fmla="*/ 17 h 69"/>
                <a:gd name="T16" fmla="*/ 11 w 52"/>
                <a:gd name="T17" fmla="*/ 6 h 69"/>
                <a:gd name="T18" fmla="*/ 7 w 52"/>
                <a:gd name="T19" fmla="*/ 6 h 69"/>
                <a:gd name="T20" fmla="*/ 1 w 52"/>
                <a:gd name="T21" fmla="*/ 14 h 69"/>
                <a:gd name="T22" fmla="*/ 0 w 52"/>
                <a:gd name="T23" fmla="*/ 21 h 69"/>
                <a:gd name="T24" fmla="*/ 11 w 52"/>
                <a:gd name="T25" fmla="*/ 45 h 69"/>
                <a:gd name="T26" fmla="*/ 26 w 52"/>
                <a:gd name="T27" fmla="*/ 66 h 69"/>
                <a:gd name="T28" fmla="*/ 32 w 52"/>
                <a:gd name="T29" fmla="*/ 68 h 69"/>
                <a:gd name="T30" fmla="*/ 42 w 52"/>
                <a:gd name="T31" fmla="*/ 68 h 69"/>
                <a:gd name="T32" fmla="*/ 44 w 52"/>
                <a:gd name="T33" fmla="*/ 64 h 69"/>
                <a:gd name="T34" fmla="*/ 38 w 52"/>
                <a:gd name="T35" fmla="*/ 53 h 69"/>
                <a:gd name="T36" fmla="*/ 52 w 52"/>
                <a:gd name="T37" fmla="*/ 62 h 69"/>
                <a:gd name="T38" fmla="*/ 44 w 52"/>
                <a:gd name="T39" fmla="*/ 49 h 69"/>
                <a:gd name="T40" fmla="*/ 42 w 52"/>
                <a:gd name="T41" fmla="*/ 48 h 69"/>
                <a:gd name="T42" fmla="*/ 40 w 52"/>
                <a:gd name="T43" fmla="*/ 48 h 69"/>
                <a:gd name="T44" fmla="*/ 39 w 52"/>
                <a:gd name="T45" fmla="*/ 51 h 69"/>
                <a:gd name="T46" fmla="*/ 47 w 52"/>
                <a:gd name="T47" fmla="*/ 64 h 69"/>
                <a:gd name="T48" fmla="*/ 50 w 52"/>
                <a:gd name="T49" fmla="*/ 65 h 69"/>
                <a:gd name="T50" fmla="*/ 51 w 52"/>
                <a:gd name="T51" fmla="*/ 64 h 69"/>
                <a:gd name="T52" fmla="*/ 52 w 52"/>
                <a:gd name="T53" fmla="*/ 62 h 69"/>
                <a:gd name="T54" fmla="*/ 20 w 52"/>
                <a:gd name="T55" fmla="*/ 17 h 69"/>
                <a:gd name="T56" fmla="*/ 23 w 52"/>
                <a:gd name="T57" fmla="*/ 18 h 69"/>
                <a:gd name="T58" fmla="*/ 24 w 52"/>
                <a:gd name="T59" fmla="*/ 17 h 69"/>
                <a:gd name="T60" fmla="*/ 25 w 52"/>
                <a:gd name="T61" fmla="*/ 14 h 69"/>
                <a:gd name="T62" fmla="*/ 17 w 52"/>
                <a:gd name="T63" fmla="*/ 1 h 69"/>
                <a:gd name="T64" fmla="*/ 15 w 52"/>
                <a:gd name="T65" fmla="*/ 0 h 69"/>
                <a:gd name="T66" fmla="*/ 13 w 52"/>
                <a:gd name="T67" fmla="*/ 1 h 69"/>
                <a:gd name="T68" fmla="*/ 13 w 52"/>
                <a:gd name="T69" fmla="*/ 4 h 69"/>
                <a:gd name="T70" fmla="*/ 20 w 52"/>
                <a:gd name="T71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69">
                  <a:moveTo>
                    <a:pt x="38" y="53"/>
                  </a:moveTo>
                  <a:cubicBezTo>
                    <a:pt x="37" y="51"/>
                    <a:pt x="34" y="50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0" y="52"/>
                    <a:pt x="28" y="51"/>
                    <a:pt x="27" y="4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7"/>
                    <a:pt x="14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2"/>
                    <a:pt x="19" y="19"/>
                    <a:pt x="18" y="1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4"/>
                    <a:pt x="8" y="4"/>
                    <a:pt x="7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0" y="19"/>
                    <a:pt x="0" y="21"/>
                  </a:cubicBezTo>
                  <a:cubicBezTo>
                    <a:pt x="0" y="21"/>
                    <a:pt x="1" y="28"/>
                    <a:pt x="11" y="45"/>
                  </a:cubicBezTo>
                  <a:cubicBezTo>
                    <a:pt x="20" y="61"/>
                    <a:pt x="26" y="66"/>
                    <a:pt x="26" y="66"/>
                  </a:cubicBezTo>
                  <a:cubicBezTo>
                    <a:pt x="27" y="68"/>
                    <a:pt x="30" y="69"/>
                    <a:pt x="32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68"/>
                    <a:pt x="45" y="66"/>
                    <a:pt x="44" y="64"/>
                  </a:cubicBezTo>
                  <a:lnTo>
                    <a:pt x="38" y="53"/>
                  </a:lnTo>
                  <a:close/>
                  <a:moveTo>
                    <a:pt x="52" y="62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4" y="48"/>
                    <a:pt x="43" y="47"/>
                    <a:pt x="42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9" y="50"/>
                    <a:pt x="39" y="5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5"/>
                    <a:pt x="49" y="65"/>
                    <a:pt x="50" y="65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2" y="64"/>
                    <a:pt x="52" y="62"/>
                    <a:pt x="52" y="62"/>
                  </a:cubicBezTo>
                  <a:close/>
                  <a:moveTo>
                    <a:pt x="20" y="17"/>
                  </a:moveTo>
                  <a:cubicBezTo>
                    <a:pt x="21" y="18"/>
                    <a:pt x="22" y="18"/>
                    <a:pt x="23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3"/>
                    <a:pt x="13" y="4"/>
                  </a:cubicBezTo>
                  <a:lnTo>
                    <a:pt x="20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378748" y="2161308"/>
            <a:ext cx="1545463" cy="1393411"/>
            <a:chOff x="4464102" y="1356651"/>
            <a:chExt cx="1002180" cy="903579"/>
          </a:xfrm>
        </p:grpSpPr>
        <p:grpSp>
          <p:nvGrpSpPr>
            <p:cNvPr id="64" name="组合 63"/>
            <p:cNvGrpSpPr/>
            <p:nvPr/>
          </p:nvGrpSpPr>
          <p:grpSpPr>
            <a:xfrm>
              <a:off x="4464102" y="1356651"/>
              <a:ext cx="1002180" cy="903579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67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65" name="KSO_Shape"/>
            <p:cNvSpPr>
              <a:spLocks/>
            </p:cNvSpPr>
            <p:nvPr/>
          </p:nvSpPr>
          <p:spPr bwMode="auto">
            <a:xfrm>
              <a:off x="4640392" y="1547487"/>
              <a:ext cx="597147" cy="41004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386849" y="2161308"/>
            <a:ext cx="1545463" cy="1393411"/>
            <a:chOff x="5001595" y="1353152"/>
            <a:chExt cx="2244910" cy="2024042"/>
          </a:xfrm>
        </p:grpSpPr>
        <p:grpSp>
          <p:nvGrpSpPr>
            <p:cNvPr id="69" name="组合 68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73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74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70" name="组 34"/>
            <p:cNvGrpSpPr/>
            <p:nvPr/>
          </p:nvGrpSpPr>
          <p:grpSpPr>
            <a:xfrm>
              <a:off x="5409766" y="1764165"/>
              <a:ext cx="1372465" cy="1152871"/>
              <a:chOff x="2127915" y="1569040"/>
              <a:chExt cx="635000" cy="533400"/>
            </a:xfrm>
          </p:grpSpPr>
          <p:sp>
            <p:nvSpPr>
              <p:cNvPr id="71" name="Freeform 108"/>
              <p:cNvSpPr>
                <a:spLocks/>
              </p:cNvSpPr>
              <p:nvPr/>
            </p:nvSpPr>
            <p:spPr bwMode="auto">
              <a:xfrm>
                <a:off x="2127915" y="1569040"/>
                <a:ext cx="635000" cy="304800"/>
              </a:xfrm>
              <a:custGeom>
                <a:avLst/>
                <a:gdLst/>
                <a:ahLst/>
                <a:cxnLst>
                  <a:cxn ang="0">
                    <a:pos x="16" y="192"/>
                  </a:cxn>
                  <a:cxn ang="0">
                    <a:pos x="26" y="188"/>
                  </a:cxn>
                  <a:cxn ang="0">
                    <a:pos x="32" y="178"/>
                  </a:cxn>
                  <a:cxn ang="0">
                    <a:pos x="110" y="142"/>
                  </a:cxn>
                  <a:cxn ang="0">
                    <a:pos x="120" y="144"/>
                  </a:cxn>
                  <a:cxn ang="0">
                    <a:pos x="126" y="144"/>
                  </a:cxn>
                  <a:cxn ang="0">
                    <a:pos x="134" y="136"/>
                  </a:cxn>
                  <a:cxn ang="0">
                    <a:pos x="136" y="128"/>
                  </a:cxn>
                  <a:cxn ang="0">
                    <a:pos x="194" y="80"/>
                  </a:cxn>
                  <a:cxn ang="0">
                    <a:pos x="200" y="80"/>
                  </a:cxn>
                  <a:cxn ang="0">
                    <a:pos x="206" y="78"/>
                  </a:cxn>
                  <a:cxn ang="0">
                    <a:pos x="264" y="112"/>
                  </a:cxn>
                  <a:cxn ang="0">
                    <a:pos x="264" y="112"/>
                  </a:cxn>
                  <a:cxn ang="0">
                    <a:pos x="268" y="124"/>
                  </a:cxn>
                  <a:cxn ang="0">
                    <a:pos x="280" y="128"/>
                  </a:cxn>
                  <a:cxn ang="0">
                    <a:pos x="286" y="128"/>
                  </a:cxn>
                  <a:cxn ang="0">
                    <a:pos x="294" y="120"/>
                  </a:cxn>
                  <a:cxn ang="0">
                    <a:pos x="296" y="112"/>
                  </a:cxn>
                  <a:cxn ang="0">
                    <a:pos x="378" y="32"/>
                  </a:cxn>
                  <a:cxn ang="0">
                    <a:pos x="384" y="32"/>
                  </a:cxn>
                  <a:cxn ang="0">
                    <a:pos x="390" y="32"/>
                  </a:cxn>
                  <a:cxn ang="0">
                    <a:pos x="398" y="24"/>
                  </a:cxn>
                  <a:cxn ang="0">
                    <a:pos x="400" y="16"/>
                  </a:cxn>
                  <a:cxn ang="0">
                    <a:pos x="394" y="6"/>
                  </a:cxn>
                  <a:cxn ang="0">
                    <a:pos x="384" y="0"/>
                  </a:cxn>
                  <a:cxn ang="0">
                    <a:pos x="376" y="2"/>
                  </a:cxn>
                  <a:cxn ang="0">
                    <a:pos x="368" y="10"/>
                  </a:cxn>
                  <a:cxn ang="0">
                    <a:pos x="368" y="16"/>
                  </a:cxn>
                  <a:cxn ang="0">
                    <a:pos x="284" y="98"/>
                  </a:cxn>
                  <a:cxn ang="0">
                    <a:pos x="280" y="96"/>
                  </a:cxn>
                  <a:cxn ang="0">
                    <a:pos x="272" y="100"/>
                  </a:cxn>
                  <a:cxn ang="0">
                    <a:pos x="216" y="66"/>
                  </a:cxn>
                  <a:cxn ang="0">
                    <a:pos x="216" y="64"/>
                  </a:cxn>
                  <a:cxn ang="0">
                    <a:pos x="210" y="54"/>
                  </a:cxn>
                  <a:cxn ang="0">
                    <a:pos x="200" y="48"/>
                  </a:cxn>
                  <a:cxn ang="0">
                    <a:pos x="192" y="50"/>
                  </a:cxn>
                  <a:cxn ang="0">
                    <a:pos x="184" y="58"/>
                  </a:cxn>
                  <a:cxn ang="0">
                    <a:pos x="184" y="64"/>
                  </a:cxn>
                  <a:cxn ang="0">
                    <a:pos x="126" y="114"/>
                  </a:cxn>
                  <a:cxn ang="0">
                    <a:pos x="120" y="112"/>
                  </a:cxn>
                  <a:cxn ang="0">
                    <a:pos x="114" y="114"/>
                  </a:cxn>
                  <a:cxn ang="0">
                    <a:pos x="104" y="122"/>
                  </a:cxn>
                  <a:cxn ang="0">
                    <a:pos x="24" y="164"/>
                  </a:cxn>
                  <a:cxn ang="0">
                    <a:pos x="20" y="162"/>
                  </a:cxn>
                  <a:cxn ang="0">
                    <a:pos x="16" y="160"/>
                  </a:cxn>
                  <a:cxn ang="0">
                    <a:pos x="4" y="166"/>
                  </a:cxn>
                  <a:cxn ang="0">
                    <a:pos x="0" y="176"/>
                  </a:cxn>
                  <a:cxn ang="0">
                    <a:pos x="0" y="184"/>
                  </a:cxn>
                  <a:cxn ang="0">
                    <a:pos x="8" y="192"/>
                  </a:cxn>
                  <a:cxn ang="0">
                    <a:pos x="16" y="192"/>
                  </a:cxn>
                </a:cxnLst>
                <a:rect l="0" t="0" r="r" b="b"/>
                <a:pathLst>
                  <a:path w="400" h="192">
                    <a:moveTo>
                      <a:pt x="16" y="192"/>
                    </a:moveTo>
                    <a:lnTo>
                      <a:pt x="16" y="192"/>
                    </a:lnTo>
                    <a:lnTo>
                      <a:pt x="22" y="192"/>
                    </a:lnTo>
                    <a:lnTo>
                      <a:pt x="26" y="188"/>
                    </a:lnTo>
                    <a:lnTo>
                      <a:pt x="30" y="184"/>
                    </a:lnTo>
                    <a:lnTo>
                      <a:pt x="32" y="178"/>
                    </a:lnTo>
                    <a:lnTo>
                      <a:pt x="110" y="142"/>
                    </a:lnTo>
                    <a:lnTo>
                      <a:pt x="110" y="142"/>
                    </a:lnTo>
                    <a:lnTo>
                      <a:pt x="114" y="144"/>
                    </a:lnTo>
                    <a:lnTo>
                      <a:pt x="120" y="144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0" y="140"/>
                    </a:lnTo>
                    <a:lnTo>
                      <a:pt x="134" y="136"/>
                    </a:lnTo>
                    <a:lnTo>
                      <a:pt x="136" y="128"/>
                    </a:lnTo>
                    <a:lnTo>
                      <a:pt x="136" y="128"/>
                    </a:lnTo>
                    <a:lnTo>
                      <a:pt x="134" y="126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200" y="80"/>
                    </a:lnTo>
                    <a:lnTo>
                      <a:pt x="200" y="80"/>
                    </a:lnTo>
                    <a:lnTo>
                      <a:pt x="206" y="78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20"/>
                    </a:lnTo>
                    <a:lnTo>
                      <a:pt x="268" y="124"/>
                    </a:lnTo>
                    <a:lnTo>
                      <a:pt x="272" y="128"/>
                    </a:lnTo>
                    <a:lnTo>
                      <a:pt x="280" y="128"/>
                    </a:lnTo>
                    <a:lnTo>
                      <a:pt x="280" y="128"/>
                    </a:lnTo>
                    <a:lnTo>
                      <a:pt x="286" y="128"/>
                    </a:lnTo>
                    <a:lnTo>
                      <a:pt x="290" y="124"/>
                    </a:lnTo>
                    <a:lnTo>
                      <a:pt x="294" y="120"/>
                    </a:lnTo>
                    <a:lnTo>
                      <a:pt x="296" y="112"/>
                    </a:lnTo>
                    <a:lnTo>
                      <a:pt x="296" y="112"/>
                    </a:lnTo>
                    <a:lnTo>
                      <a:pt x="294" y="110"/>
                    </a:lnTo>
                    <a:lnTo>
                      <a:pt x="378" y="32"/>
                    </a:lnTo>
                    <a:lnTo>
                      <a:pt x="378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90" y="32"/>
                    </a:lnTo>
                    <a:lnTo>
                      <a:pt x="394" y="28"/>
                    </a:lnTo>
                    <a:lnTo>
                      <a:pt x="398" y="24"/>
                    </a:lnTo>
                    <a:lnTo>
                      <a:pt x="400" y="16"/>
                    </a:lnTo>
                    <a:lnTo>
                      <a:pt x="400" y="16"/>
                    </a:lnTo>
                    <a:lnTo>
                      <a:pt x="398" y="10"/>
                    </a:lnTo>
                    <a:lnTo>
                      <a:pt x="394" y="6"/>
                    </a:lnTo>
                    <a:lnTo>
                      <a:pt x="390" y="2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76" y="2"/>
                    </a:lnTo>
                    <a:lnTo>
                      <a:pt x="372" y="6"/>
                    </a:lnTo>
                    <a:lnTo>
                      <a:pt x="368" y="10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8" y="20"/>
                    </a:lnTo>
                    <a:lnTo>
                      <a:pt x="284" y="98"/>
                    </a:lnTo>
                    <a:lnTo>
                      <a:pt x="284" y="98"/>
                    </a:lnTo>
                    <a:lnTo>
                      <a:pt x="280" y="96"/>
                    </a:lnTo>
                    <a:lnTo>
                      <a:pt x="280" y="96"/>
                    </a:lnTo>
                    <a:lnTo>
                      <a:pt x="272" y="10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4"/>
                    </a:lnTo>
                    <a:lnTo>
                      <a:pt x="216" y="64"/>
                    </a:lnTo>
                    <a:lnTo>
                      <a:pt x="214" y="58"/>
                    </a:lnTo>
                    <a:lnTo>
                      <a:pt x="210" y="54"/>
                    </a:lnTo>
                    <a:lnTo>
                      <a:pt x="206" y="50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192" y="50"/>
                    </a:lnTo>
                    <a:lnTo>
                      <a:pt x="188" y="54"/>
                    </a:lnTo>
                    <a:lnTo>
                      <a:pt x="184" y="58"/>
                    </a:lnTo>
                    <a:lnTo>
                      <a:pt x="184" y="64"/>
                    </a:lnTo>
                    <a:lnTo>
                      <a:pt x="184" y="64"/>
                    </a:lnTo>
                    <a:lnTo>
                      <a:pt x="184" y="68"/>
                    </a:lnTo>
                    <a:lnTo>
                      <a:pt x="126" y="114"/>
                    </a:lnTo>
                    <a:lnTo>
                      <a:pt x="126" y="114"/>
                    </a:lnTo>
                    <a:lnTo>
                      <a:pt x="120" y="112"/>
                    </a:lnTo>
                    <a:lnTo>
                      <a:pt x="120" y="112"/>
                    </a:lnTo>
                    <a:lnTo>
                      <a:pt x="114" y="114"/>
                    </a:lnTo>
                    <a:lnTo>
                      <a:pt x="108" y="118"/>
                    </a:lnTo>
                    <a:lnTo>
                      <a:pt x="104" y="122"/>
                    </a:lnTo>
                    <a:lnTo>
                      <a:pt x="104" y="128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0" y="162"/>
                    </a:lnTo>
                    <a:lnTo>
                      <a:pt x="16" y="160"/>
                    </a:lnTo>
                    <a:lnTo>
                      <a:pt x="16" y="160"/>
                    </a:lnTo>
                    <a:lnTo>
                      <a:pt x="8" y="162"/>
                    </a:lnTo>
                    <a:lnTo>
                      <a:pt x="4" y="166"/>
                    </a:lnTo>
                    <a:lnTo>
                      <a:pt x="0" y="170"/>
                    </a:lnTo>
                    <a:lnTo>
                      <a:pt x="0" y="176"/>
                    </a:lnTo>
                    <a:lnTo>
                      <a:pt x="0" y="176"/>
                    </a:lnTo>
                    <a:lnTo>
                      <a:pt x="0" y="184"/>
                    </a:lnTo>
                    <a:lnTo>
                      <a:pt x="4" y="188"/>
                    </a:lnTo>
                    <a:lnTo>
                      <a:pt x="8" y="192"/>
                    </a:lnTo>
                    <a:lnTo>
                      <a:pt x="16" y="192"/>
                    </a:lnTo>
                    <a:lnTo>
                      <a:pt x="16" y="1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72" name="Freeform 109"/>
              <p:cNvSpPr>
                <a:spLocks/>
              </p:cNvSpPr>
              <p:nvPr/>
            </p:nvSpPr>
            <p:spPr bwMode="auto">
              <a:xfrm>
                <a:off x="2127915" y="1899240"/>
                <a:ext cx="635000" cy="203200"/>
              </a:xfrm>
              <a:custGeom>
                <a:avLst/>
                <a:gdLst/>
                <a:ahLst/>
                <a:cxnLst>
                  <a:cxn ang="0">
                    <a:pos x="384" y="0"/>
                  </a:cxn>
                  <a:cxn ang="0">
                    <a:pos x="372" y="6"/>
                  </a:cxn>
                  <a:cxn ang="0">
                    <a:pos x="368" y="16"/>
                  </a:cxn>
                  <a:cxn ang="0">
                    <a:pos x="368" y="20"/>
                  </a:cxn>
                  <a:cxn ang="0">
                    <a:pos x="284" y="98"/>
                  </a:cxn>
                  <a:cxn ang="0">
                    <a:pos x="280" y="96"/>
                  </a:cxn>
                  <a:cxn ang="0">
                    <a:pos x="214" y="38"/>
                  </a:cxn>
                  <a:cxn ang="0">
                    <a:pos x="216" y="32"/>
                  </a:cxn>
                  <a:cxn ang="0">
                    <a:pos x="214" y="26"/>
                  </a:cxn>
                  <a:cxn ang="0">
                    <a:pos x="206" y="18"/>
                  </a:cxn>
                  <a:cxn ang="0">
                    <a:pos x="200" y="16"/>
                  </a:cxn>
                  <a:cxn ang="0">
                    <a:pos x="188" y="22"/>
                  </a:cxn>
                  <a:cxn ang="0">
                    <a:pos x="184" y="32"/>
                  </a:cxn>
                  <a:cxn ang="0">
                    <a:pos x="184" y="36"/>
                  </a:cxn>
                  <a:cxn ang="0">
                    <a:pos x="126" y="82"/>
                  </a:cxn>
                  <a:cxn ang="0">
                    <a:pos x="120" y="80"/>
                  </a:cxn>
                  <a:cxn ang="0">
                    <a:pos x="106" y="86"/>
                  </a:cxn>
                  <a:cxn ang="0">
                    <a:pos x="30" y="76"/>
                  </a:cxn>
                  <a:cxn ang="0">
                    <a:pos x="24" y="68"/>
                  </a:cxn>
                  <a:cxn ang="0">
                    <a:pos x="16" y="64"/>
                  </a:cxn>
                  <a:cxn ang="0">
                    <a:pos x="8" y="66"/>
                  </a:cxn>
                  <a:cxn ang="0">
                    <a:pos x="0" y="74"/>
                  </a:cxn>
                  <a:cxn ang="0">
                    <a:pos x="0" y="80"/>
                  </a:cxn>
                  <a:cxn ang="0">
                    <a:pos x="4" y="92"/>
                  </a:cxn>
                  <a:cxn ang="0">
                    <a:pos x="16" y="96"/>
                  </a:cxn>
                  <a:cxn ang="0">
                    <a:pos x="22" y="96"/>
                  </a:cxn>
                  <a:cxn ang="0">
                    <a:pos x="104" y="102"/>
                  </a:cxn>
                  <a:cxn ang="0">
                    <a:pos x="106" y="106"/>
                  </a:cxn>
                  <a:cxn ang="0">
                    <a:pos x="114" y="112"/>
                  </a:cxn>
                  <a:cxn ang="0">
                    <a:pos x="120" y="112"/>
                  </a:cxn>
                  <a:cxn ang="0">
                    <a:pos x="130" y="108"/>
                  </a:cxn>
                  <a:cxn ang="0">
                    <a:pos x="136" y="96"/>
                  </a:cxn>
                  <a:cxn ang="0">
                    <a:pos x="134" y="94"/>
                  </a:cxn>
                  <a:cxn ang="0">
                    <a:pos x="194" y="48"/>
                  </a:cxn>
                  <a:cxn ang="0">
                    <a:pos x="200" y="48"/>
                  </a:cxn>
                  <a:cxn ang="0">
                    <a:pos x="264" y="108"/>
                  </a:cxn>
                  <a:cxn ang="0">
                    <a:pos x="264" y="112"/>
                  </a:cxn>
                  <a:cxn ang="0">
                    <a:pos x="264" y="120"/>
                  </a:cxn>
                  <a:cxn ang="0">
                    <a:pos x="272" y="128"/>
                  </a:cxn>
                  <a:cxn ang="0">
                    <a:pos x="280" y="128"/>
                  </a:cxn>
                  <a:cxn ang="0">
                    <a:pos x="290" y="124"/>
                  </a:cxn>
                  <a:cxn ang="0">
                    <a:pos x="296" y="112"/>
                  </a:cxn>
                  <a:cxn ang="0">
                    <a:pos x="294" y="110"/>
                  </a:cxn>
                  <a:cxn ang="0">
                    <a:pos x="378" y="32"/>
                  </a:cxn>
                  <a:cxn ang="0">
                    <a:pos x="384" y="32"/>
                  </a:cxn>
                  <a:cxn ang="0">
                    <a:pos x="394" y="28"/>
                  </a:cxn>
                  <a:cxn ang="0">
                    <a:pos x="400" y="16"/>
                  </a:cxn>
                  <a:cxn ang="0">
                    <a:pos x="398" y="10"/>
                  </a:cxn>
                  <a:cxn ang="0">
                    <a:pos x="390" y="2"/>
                  </a:cxn>
                  <a:cxn ang="0">
                    <a:pos x="384" y="0"/>
                  </a:cxn>
                </a:cxnLst>
                <a:rect l="0" t="0" r="r" b="b"/>
                <a:pathLst>
                  <a:path w="400" h="128">
                    <a:moveTo>
                      <a:pt x="384" y="0"/>
                    </a:moveTo>
                    <a:lnTo>
                      <a:pt x="384" y="0"/>
                    </a:lnTo>
                    <a:lnTo>
                      <a:pt x="376" y="2"/>
                    </a:lnTo>
                    <a:lnTo>
                      <a:pt x="372" y="6"/>
                    </a:lnTo>
                    <a:lnTo>
                      <a:pt x="368" y="10"/>
                    </a:lnTo>
                    <a:lnTo>
                      <a:pt x="368" y="16"/>
                    </a:lnTo>
                    <a:lnTo>
                      <a:pt x="368" y="16"/>
                    </a:lnTo>
                    <a:lnTo>
                      <a:pt x="368" y="20"/>
                    </a:lnTo>
                    <a:lnTo>
                      <a:pt x="284" y="98"/>
                    </a:lnTo>
                    <a:lnTo>
                      <a:pt x="284" y="98"/>
                    </a:lnTo>
                    <a:lnTo>
                      <a:pt x="280" y="96"/>
                    </a:lnTo>
                    <a:lnTo>
                      <a:pt x="280" y="96"/>
                    </a:lnTo>
                    <a:lnTo>
                      <a:pt x="276" y="98"/>
                    </a:lnTo>
                    <a:lnTo>
                      <a:pt x="214" y="38"/>
                    </a:lnTo>
                    <a:lnTo>
                      <a:pt x="214" y="38"/>
                    </a:lnTo>
                    <a:lnTo>
                      <a:pt x="216" y="32"/>
                    </a:lnTo>
                    <a:lnTo>
                      <a:pt x="216" y="32"/>
                    </a:lnTo>
                    <a:lnTo>
                      <a:pt x="214" y="26"/>
                    </a:lnTo>
                    <a:lnTo>
                      <a:pt x="210" y="22"/>
                    </a:lnTo>
                    <a:lnTo>
                      <a:pt x="206" y="18"/>
                    </a:lnTo>
                    <a:lnTo>
                      <a:pt x="200" y="16"/>
                    </a:lnTo>
                    <a:lnTo>
                      <a:pt x="200" y="16"/>
                    </a:lnTo>
                    <a:lnTo>
                      <a:pt x="192" y="18"/>
                    </a:lnTo>
                    <a:lnTo>
                      <a:pt x="188" y="22"/>
                    </a:lnTo>
                    <a:lnTo>
                      <a:pt x="184" y="26"/>
                    </a:lnTo>
                    <a:lnTo>
                      <a:pt x="184" y="32"/>
                    </a:lnTo>
                    <a:lnTo>
                      <a:pt x="184" y="32"/>
                    </a:lnTo>
                    <a:lnTo>
                      <a:pt x="184" y="36"/>
                    </a:lnTo>
                    <a:lnTo>
                      <a:pt x="126" y="82"/>
                    </a:lnTo>
                    <a:lnTo>
                      <a:pt x="126" y="82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2" y="82"/>
                    </a:lnTo>
                    <a:lnTo>
                      <a:pt x="106" y="86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8" y="72"/>
                    </a:lnTo>
                    <a:lnTo>
                      <a:pt x="24" y="68"/>
                    </a:lnTo>
                    <a:lnTo>
                      <a:pt x="20" y="66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8" y="66"/>
                    </a:lnTo>
                    <a:lnTo>
                      <a:pt x="4" y="70"/>
                    </a:lnTo>
                    <a:lnTo>
                      <a:pt x="0" y="7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4" y="92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22" y="96"/>
                    </a:lnTo>
                    <a:lnTo>
                      <a:pt x="28" y="90"/>
                    </a:lnTo>
                    <a:lnTo>
                      <a:pt x="104" y="102"/>
                    </a:lnTo>
                    <a:lnTo>
                      <a:pt x="104" y="102"/>
                    </a:lnTo>
                    <a:lnTo>
                      <a:pt x="106" y="106"/>
                    </a:lnTo>
                    <a:lnTo>
                      <a:pt x="110" y="110"/>
                    </a:lnTo>
                    <a:lnTo>
                      <a:pt x="114" y="112"/>
                    </a:lnTo>
                    <a:lnTo>
                      <a:pt x="120" y="112"/>
                    </a:lnTo>
                    <a:lnTo>
                      <a:pt x="120" y="112"/>
                    </a:lnTo>
                    <a:lnTo>
                      <a:pt x="126" y="112"/>
                    </a:lnTo>
                    <a:lnTo>
                      <a:pt x="130" y="108"/>
                    </a:lnTo>
                    <a:lnTo>
                      <a:pt x="134" y="104"/>
                    </a:lnTo>
                    <a:lnTo>
                      <a:pt x="136" y="96"/>
                    </a:lnTo>
                    <a:lnTo>
                      <a:pt x="136" y="96"/>
                    </a:lnTo>
                    <a:lnTo>
                      <a:pt x="134" y="94"/>
                    </a:lnTo>
                    <a:lnTo>
                      <a:pt x="194" y="48"/>
                    </a:lnTo>
                    <a:lnTo>
                      <a:pt x="194" y="48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4" y="48"/>
                    </a:lnTo>
                    <a:lnTo>
                      <a:pt x="264" y="108"/>
                    </a:lnTo>
                    <a:lnTo>
                      <a:pt x="264" y="108"/>
                    </a:lnTo>
                    <a:lnTo>
                      <a:pt x="264" y="112"/>
                    </a:lnTo>
                    <a:lnTo>
                      <a:pt x="264" y="112"/>
                    </a:lnTo>
                    <a:lnTo>
                      <a:pt x="264" y="120"/>
                    </a:lnTo>
                    <a:lnTo>
                      <a:pt x="268" y="124"/>
                    </a:lnTo>
                    <a:lnTo>
                      <a:pt x="272" y="128"/>
                    </a:lnTo>
                    <a:lnTo>
                      <a:pt x="280" y="128"/>
                    </a:lnTo>
                    <a:lnTo>
                      <a:pt x="280" y="128"/>
                    </a:lnTo>
                    <a:lnTo>
                      <a:pt x="286" y="128"/>
                    </a:lnTo>
                    <a:lnTo>
                      <a:pt x="290" y="124"/>
                    </a:lnTo>
                    <a:lnTo>
                      <a:pt x="294" y="120"/>
                    </a:lnTo>
                    <a:lnTo>
                      <a:pt x="296" y="112"/>
                    </a:lnTo>
                    <a:lnTo>
                      <a:pt x="296" y="112"/>
                    </a:lnTo>
                    <a:lnTo>
                      <a:pt x="294" y="110"/>
                    </a:lnTo>
                    <a:lnTo>
                      <a:pt x="378" y="32"/>
                    </a:lnTo>
                    <a:lnTo>
                      <a:pt x="378" y="32"/>
                    </a:lnTo>
                    <a:lnTo>
                      <a:pt x="384" y="32"/>
                    </a:lnTo>
                    <a:lnTo>
                      <a:pt x="384" y="32"/>
                    </a:lnTo>
                    <a:lnTo>
                      <a:pt x="390" y="32"/>
                    </a:lnTo>
                    <a:lnTo>
                      <a:pt x="394" y="28"/>
                    </a:lnTo>
                    <a:lnTo>
                      <a:pt x="398" y="24"/>
                    </a:lnTo>
                    <a:lnTo>
                      <a:pt x="400" y="16"/>
                    </a:lnTo>
                    <a:lnTo>
                      <a:pt x="400" y="16"/>
                    </a:lnTo>
                    <a:lnTo>
                      <a:pt x="398" y="10"/>
                    </a:lnTo>
                    <a:lnTo>
                      <a:pt x="394" y="6"/>
                    </a:lnTo>
                    <a:lnTo>
                      <a:pt x="390" y="2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2400"/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5394950" y="2161308"/>
            <a:ext cx="1545463" cy="1393411"/>
            <a:chOff x="5001595" y="1353152"/>
            <a:chExt cx="2244910" cy="2024042"/>
          </a:xfrm>
        </p:grpSpPr>
        <p:grpSp>
          <p:nvGrpSpPr>
            <p:cNvPr id="76" name="组合 75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85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86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77" name="组 5"/>
            <p:cNvGrpSpPr/>
            <p:nvPr/>
          </p:nvGrpSpPr>
          <p:grpSpPr>
            <a:xfrm>
              <a:off x="5509182" y="1721923"/>
              <a:ext cx="1217356" cy="1217352"/>
              <a:chOff x="5750189" y="1150432"/>
              <a:chExt cx="1160973" cy="1160973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750189" y="1150432"/>
                <a:ext cx="1160973" cy="116097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grpSp>
            <p:nvGrpSpPr>
              <p:cNvPr id="79" name="组 4"/>
              <p:cNvGrpSpPr/>
              <p:nvPr/>
            </p:nvGrpSpPr>
            <p:grpSpPr>
              <a:xfrm>
                <a:off x="5851049" y="1247818"/>
                <a:ext cx="959252" cy="966200"/>
                <a:chOff x="5826288" y="1275413"/>
                <a:chExt cx="959252" cy="966200"/>
              </a:xfrm>
            </p:grpSpPr>
            <p:sp>
              <p:nvSpPr>
                <p:cNvPr id="80" name="椭圆 79"/>
                <p:cNvSpPr/>
                <p:nvPr/>
              </p:nvSpPr>
              <p:spPr>
                <a:xfrm>
                  <a:off x="5975638" y="1424763"/>
                  <a:ext cx="667500" cy="667500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/>
                </a:p>
              </p:txBody>
            </p:sp>
            <p:cxnSp>
              <p:nvCxnSpPr>
                <p:cNvPr id="81" name="直线连接符 3"/>
                <p:cNvCxnSpPr/>
                <p:nvPr/>
              </p:nvCxnSpPr>
              <p:spPr>
                <a:xfrm flipV="1">
                  <a:off x="6311691" y="1275413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线连接符 15"/>
                <p:cNvCxnSpPr/>
                <p:nvPr/>
              </p:nvCxnSpPr>
              <p:spPr>
                <a:xfrm flipV="1">
                  <a:off x="6309388" y="1942913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线连接符 16"/>
                <p:cNvCxnSpPr/>
                <p:nvPr/>
              </p:nvCxnSpPr>
              <p:spPr>
                <a:xfrm rot="5400000" flipV="1">
                  <a:off x="5975638" y="1625111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线连接符 19"/>
                <p:cNvCxnSpPr/>
                <p:nvPr/>
              </p:nvCxnSpPr>
              <p:spPr>
                <a:xfrm rot="5400000" flipV="1">
                  <a:off x="6636190" y="1625111"/>
                  <a:ext cx="0" cy="29870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7" name="组合 86"/>
          <p:cNvGrpSpPr/>
          <p:nvPr/>
        </p:nvGrpSpPr>
        <p:grpSpPr>
          <a:xfrm>
            <a:off x="7403051" y="2161308"/>
            <a:ext cx="1545463" cy="1393411"/>
            <a:chOff x="5001595" y="1353152"/>
            <a:chExt cx="2244910" cy="2024042"/>
          </a:xfrm>
        </p:grpSpPr>
        <p:grpSp>
          <p:nvGrpSpPr>
            <p:cNvPr id="88" name="组合 87"/>
            <p:cNvGrpSpPr/>
            <p:nvPr/>
          </p:nvGrpSpPr>
          <p:grpSpPr>
            <a:xfrm>
              <a:off x="5001595" y="1353152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90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91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89" name="KSO_Shape"/>
            <p:cNvSpPr>
              <a:spLocks/>
            </p:cNvSpPr>
            <p:nvPr/>
          </p:nvSpPr>
          <p:spPr bwMode="auto">
            <a:xfrm>
              <a:off x="5514285" y="1848038"/>
              <a:ext cx="1207150" cy="1030442"/>
            </a:xfrm>
            <a:custGeom>
              <a:avLst/>
              <a:gdLst>
                <a:gd name="T0" fmla="*/ 175713297 w 4097"/>
                <a:gd name="T1" fmla="*/ 71089403 h 3497"/>
                <a:gd name="T2" fmla="*/ 33597902 w 4097"/>
                <a:gd name="T3" fmla="*/ 71089403 h 3497"/>
                <a:gd name="T4" fmla="*/ 423256757 w 4097"/>
                <a:gd name="T5" fmla="*/ 139474091 h 3497"/>
                <a:gd name="T6" fmla="*/ 372859684 w 4097"/>
                <a:gd name="T7" fmla="*/ 216358747 h 3497"/>
                <a:gd name="T8" fmla="*/ 297747197 w 4097"/>
                <a:gd name="T9" fmla="*/ 139474091 h 3497"/>
                <a:gd name="T10" fmla="*/ 502231138 w 4097"/>
                <a:gd name="T11" fmla="*/ 428853992 h 3497"/>
                <a:gd name="T12" fmla="*/ 423256757 w 4097"/>
                <a:gd name="T13" fmla="*/ 139474091 h 3497"/>
                <a:gd name="T14" fmla="*/ 254687678 w 4097"/>
                <a:gd name="T15" fmla="*/ 98906881 h 3497"/>
                <a:gd name="T16" fmla="*/ 254687678 w 4097"/>
                <a:gd name="T17" fmla="*/ 327242836 h 3497"/>
                <a:gd name="T18" fmla="*/ 184402447 w 4097"/>
                <a:gd name="T19" fmla="*/ 160916703 h 3497"/>
                <a:gd name="T20" fmla="*/ 0 w 4097"/>
                <a:gd name="T21" fmla="*/ 369934708 h 3497"/>
                <a:gd name="T22" fmla="*/ 19116131 w 4097"/>
                <a:gd name="T23" fmla="*/ 675348230 h 3497"/>
                <a:gd name="T24" fmla="*/ 90752959 w 4097"/>
                <a:gd name="T25" fmla="*/ 548044259 h 3497"/>
                <a:gd name="T26" fmla="*/ 143080758 w 4097"/>
                <a:gd name="T27" fmla="*/ 528147135 h 3497"/>
                <a:gd name="T28" fmla="*/ 194249858 w 4097"/>
                <a:gd name="T29" fmla="*/ 674961968 h 3497"/>
                <a:gd name="T30" fmla="*/ 135936541 w 4097"/>
                <a:gd name="T31" fmla="*/ 385582067 h 3497"/>
                <a:gd name="T32" fmla="*/ 165865446 w 4097"/>
                <a:gd name="T33" fmla="*/ 356992065 h 3497"/>
                <a:gd name="T34" fmla="*/ 254687678 w 4097"/>
                <a:gd name="T35" fmla="*/ 455319332 h 3497"/>
                <a:gd name="T36" fmla="*/ 271293512 w 4097"/>
                <a:gd name="T37" fmla="*/ 471739216 h 3497"/>
                <a:gd name="T38" fmla="*/ 542780360 w 4097"/>
                <a:gd name="T39" fmla="*/ 471739216 h 3497"/>
                <a:gd name="T40" fmla="*/ 542780360 w 4097"/>
                <a:gd name="T41" fmla="*/ 379980165 h 3497"/>
                <a:gd name="T42" fmla="*/ 631988386 w 4097"/>
                <a:gd name="T43" fmla="*/ 286096012 h 3497"/>
                <a:gd name="T44" fmla="*/ 566337515 w 4097"/>
                <a:gd name="T45" fmla="*/ 506124911 h 3497"/>
                <a:gd name="T46" fmla="*/ 646277260 w 4097"/>
                <a:gd name="T47" fmla="*/ 668973364 h 3497"/>
                <a:gd name="T48" fmla="*/ 703239419 w 4097"/>
                <a:gd name="T49" fmla="*/ 468648678 h 3497"/>
                <a:gd name="T50" fmla="*/ 791095848 w 4097"/>
                <a:gd name="T51" fmla="*/ 669166715 h 3497"/>
                <a:gd name="T52" fmla="*/ 763483903 w 4097"/>
                <a:gd name="T53" fmla="*/ 170189195 h 3497"/>
                <a:gd name="T54" fmla="*/ 577536523 w 4097"/>
                <a:gd name="T55" fmla="*/ 289572813 h 3497"/>
                <a:gd name="T56" fmla="*/ 542780360 w 4097"/>
                <a:gd name="T57" fmla="*/ 115520115 h 3497"/>
                <a:gd name="T58" fmla="*/ 526367423 w 4097"/>
                <a:gd name="T59" fmla="*/ 98906881 h 3497"/>
                <a:gd name="T60" fmla="*/ 674082541 w 4097"/>
                <a:gd name="T61" fmla="*/ 15261096 h 3497"/>
                <a:gd name="T62" fmla="*/ 674082541 w 4097"/>
                <a:gd name="T63" fmla="*/ 153383050 h 3497"/>
                <a:gd name="T64" fmla="*/ 674082541 w 4097"/>
                <a:gd name="T65" fmla="*/ 15261096 h 34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97" h="3497">
                  <a:moveTo>
                    <a:pt x="542" y="0"/>
                  </a:moveTo>
                  <a:cubicBezTo>
                    <a:pt x="745" y="0"/>
                    <a:pt x="910" y="165"/>
                    <a:pt x="910" y="368"/>
                  </a:cubicBezTo>
                  <a:cubicBezTo>
                    <a:pt x="910" y="571"/>
                    <a:pt x="745" y="736"/>
                    <a:pt x="542" y="736"/>
                  </a:cubicBezTo>
                  <a:cubicBezTo>
                    <a:pt x="339" y="736"/>
                    <a:pt x="174" y="571"/>
                    <a:pt x="174" y="368"/>
                  </a:cubicBezTo>
                  <a:cubicBezTo>
                    <a:pt x="174" y="165"/>
                    <a:pt x="339" y="0"/>
                    <a:pt x="542" y="0"/>
                  </a:cubicBezTo>
                  <a:close/>
                  <a:moveTo>
                    <a:pt x="2192" y="722"/>
                  </a:moveTo>
                  <a:cubicBezTo>
                    <a:pt x="2192" y="1120"/>
                    <a:pt x="2192" y="1120"/>
                    <a:pt x="2192" y="1120"/>
                  </a:cubicBezTo>
                  <a:cubicBezTo>
                    <a:pt x="1931" y="1120"/>
                    <a:pt x="1931" y="1120"/>
                    <a:pt x="1931" y="1120"/>
                  </a:cubicBezTo>
                  <a:cubicBezTo>
                    <a:pt x="1931" y="722"/>
                    <a:pt x="1931" y="722"/>
                    <a:pt x="1931" y="722"/>
                  </a:cubicBezTo>
                  <a:cubicBezTo>
                    <a:pt x="1542" y="722"/>
                    <a:pt x="1542" y="722"/>
                    <a:pt x="1542" y="722"/>
                  </a:cubicBezTo>
                  <a:cubicBezTo>
                    <a:pt x="1542" y="2220"/>
                    <a:pt x="1542" y="2220"/>
                    <a:pt x="1542" y="2220"/>
                  </a:cubicBezTo>
                  <a:cubicBezTo>
                    <a:pt x="2601" y="2220"/>
                    <a:pt x="2601" y="2220"/>
                    <a:pt x="2601" y="2220"/>
                  </a:cubicBezTo>
                  <a:cubicBezTo>
                    <a:pt x="2601" y="722"/>
                    <a:pt x="2601" y="722"/>
                    <a:pt x="2601" y="722"/>
                  </a:cubicBezTo>
                  <a:cubicBezTo>
                    <a:pt x="2192" y="722"/>
                    <a:pt x="2192" y="722"/>
                    <a:pt x="2192" y="722"/>
                  </a:cubicBezTo>
                  <a:close/>
                  <a:moveTo>
                    <a:pt x="1405" y="512"/>
                  </a:moveTo>
                  <a:cubicBezTo>
                    <a:pt x="1319" y="512"/>
                    <a:pt x="1319" y="512"/>
                    <a:pt x="1319" y="512"/>
                  </a:cubicBezTo>
                  <a:cubicBezTo>
                    <a:pt x="1319" y="598"/>
                    <a:pt x="1319" y="598"/>
                    <a:pt x="1319" y="598"/>
                  </a:cubicBezTo>
                  <a:cubicBezTo>
                    <a:pt x="1319" y="1694"/>
                    <a:pt x="1319" y="1694"/>
                    <a:pt x="1319" y="1694"/>
                  </a:cubicBezTo>
                  <a:cubicBezTo>
                    <a:pt x="1107" y="1550"/>
                    <a:pt x="1107" y="1550"/>
                    <a:pt x="1107" y="1550"/>
                  </a:cubicBezTo>
                  <a:cubicBezTo>
                    <a:pt x="955" y="833"/>
                    <a:pt x="955" y="833"/>
                    <a:pt x="955" y="833"/>
                  </a:cubicBezTo>
                  <a:cubicBezTo>
                    <a:pt x="67" y="825"/>
                    <a:pt x="67" y="825"/>
                    <a:pt x="67" y="825"/>
                  </a:cubicBezTo>
                  <a:cubicBezTo>
                    <a:pt x="0" y="1915"/>
                    <a:pt x="0" y="1915"/>
                    <a:pt x="0" y="1915"/>
                  </a:cubicBezTo>
                  <a:cubicBezTo>
                    <a:pt x="89" y="2707"/>
                    <a:pt x="89" y="2707"/>
                    <a:pt x="89" y="2707"/>
                  </a:cubicBezTo>
                  <a:cubicBezTo>
                    <a:pt x="99" y="3496"/>
                    <a:pt x="99" y="3496"/>
                    <a:pt x="99" y="3496"/>
                  </a:cubicBezTo>
                  <a:cubicBezTo>
                    <a:pt x="314" y="3494"/>
                    <a:pt x="314" y="3494"/>
                    <a:pt x="314" y="3494"/>
                  </a:cubicBezTo>
                  <a:cubicBezTo>
                    <a:pt x="470" y="2837"/>
                    <a:pt x="470" y="2837"/>
                    <a:pt x="470" y="2837"/>
                  </a:cubicBezTo>
                  <a:cubicBezTo>
                    <a:pt x="455" y="2345"/>
                    <a:pt x="455" y="2345"/>
                    <a:pt x="455" y="2345"/>
                  </a:cubicBezTo>
                  <a:cubicBezTo>
                    <a:pt x="741" y="2734"/>
                    <a:pt x="741" y="2734"/>
                    <a:pt x="741" y="2734"/>
                  </a:cubicBezTo>
                  <a:cubicBezTo>
                    <a:pt x="782" y="3497"/>
                    <a:pt x="782" y="3497"/>
                    <a:pt x="782" y="3497"/>
                  </a:cubicBezTo>
                  <a:cubicBezTo>
                    <a:pt x="1006" y="3494"/>
                    <a:pt x="1006" y="3494"/>
                    <a:pt x="1006" y="3494"/>
                  </a:cubicBezTo>
                  <a:cubicBezTo>
                    <a:pt x="1116" y="2612"/>
                    <a:pt x="1116" y="2612"/>
                    <a:pt x="1116" y="2612"/>
                  </a:cubicBezTo>
                  <a:cubicBezTo>
                    <a:pt x="704" y="1996"/>
                    <a:pt x="704" y="1996"/>
                    <a:pt x="704" y="1996"/>
                  </a:cubicBezTo>
                  <a:cubicBezTo>
                    <a:pt x="767" y="1441"/>
                    <a:pt x="767" y="1441"/>
                    <a:pt x="767" y="1441"/>
                  </a:cubicBezTo>
                  <a:cubicBezTo>
                    <a:pt x="859" y="1848"/>
                    <a:pt x="859" y="1848"/>
                    <a:pt x="859" y="1848"/>
                  </a:cubicBezTo>
                  <a:cubicBezTo>
                    <a:pt x="1319" y="1954"/>
                    <a:pt x="1319" y="1954"/>
                    <a:pt x="1319" y="1954"/>
                  </a:cubicBezTo>
                  <a:cubicBezTo>
                    <a:pt x="1319" y="2357"/>
                    <a:pt x="1319" y="2357"/>
                    <a:pt x="1319" y="2357"/>
                  </a:cubicBezTo>
                  <a:cubicBezTo>
                    <a:pt x="1319" y="2442"/>
                    <a:pt x="1319" y="2442"/>
                    <a:pt x="1319" y="2442"/>
                  </a:cubicBezTo>
                  <a:cubicBezTo>
                    <a:pt x="1405" y="2442"/>
                    <a:pt x="1405" y="2442"/>
                    <a:pt x="1405" y="2442"/>
                  </a:cubicBezTo>
                  <a:cubicBezTo>
                    <a:pt x="2726" y="2442"/>
                    <a:pt x="2726" y="2442"/>
                    <a:pt x="2726" y="2442"/>
                  </a:cubicBezTo>
                  <a:cubicBezTo>
                    <a:pt x="2811" y="2442"/>
                    <a:pt x="2811" y="2442"/>
                    <a:pt x="2811" y="2442"/>
                  </a:cubicBezTo>
                  <a:cubicBezTo>
                    <a:pt x="2811" y="2357"/>
                    <a:pt x="2811" y="2357"/>
                    <a:pt x="2811" y="2357"/>
                  </a:cubicBezTo>
                  <a:cubicBezTo>
                    <a:pt x="2811" y="1967"/>
                    <a:pt x="2811" y="1967"/>
                    <a:pt x="2811" y="1967"/>
                  </a:cubicBezTo>
                  <a:cubicBezTo>
                    <a:pt x="3165" y="1735"/>
                    <a:pt x="3165" y="1735"/>
                    <a:pt x="3165" y="1735"/>
                  </a:cubicBezTo>
                  <a:cubicBezTo>
                    <a:pt x="3273" y="1481"/>
                    <a:pt x="3273" y="1481"/>
                    <a:pt x="3273" y="1481"/>
                  </a:cubicBezTo>
                  <a:cubicBezTo>
                    <a:pt x="3392" y="2054"/>
                    <a:pt x="3392" y="2054"/>
                    <a:pt x="3392" y="2054"/>
                  </a:cubicBezTo>
                  <a:cubicBezTo>
                    <a:pt x="2933" y="2620"/>
                    <a:pt x="2933" y="2620"/>
                    <a:pt x="2933" y="2620"/>
                  </a:cubicBezTo>
                  <a:cubicBezTo>
                    <a:pt x="3130" y="3459"/>
                    <a:pt x="3130" y="3459"/>
                    <a:pt x="3130" y="3459"/>
                  </a:cubicBezTo>
                  <a:cubicBezTo>
                    <a:pt x="3347" y="3463"/>
                    <a:pt x="3347" y="3463"/>
                    <a:pt x="3347" y="3463"/>
                  </a:cubicBezTo>
                  <a:cubicBezTo>
                    <a:pt x="3298" y="2738"/>
                    <a:pt x="3298" y="2738"/>
                    <a:pt x="3298" y="2738"/>
                  </a:cubicBezTo>
                  <a:cubicBezTo>
                    <a:pt x="3642" y="2426"/>
                    <a:pt x="3642" y="2426"/>
                    <a:pt x="3642" y="2426"/>
                  </a:cubicBezTo>
                  <a:cubicBezTo>
                    <a:pt x="3816" y="3461"/>
                    <a:pt x="3816" y="3461"/>
                    <a:pt x="3816" y="3461"/>
                  </a:cubicBezTo>
                  <a:cubicBezTo>
                    <a:pt x="4097" y="3464"/>
                    <a:pt x="4097" y="3464"/>
                    <a:pt x="4097" y="3464"/>
                  </a:cubicBezTo>
                  <a:cubicBezTo>
                    <a:pt x="4048" y="2263"/>
                    <a:pt x="4048" y="2263"/>
                    <a:pt x="4048" y="2263"/>
                  </a:cubicBezTo>
                  <a:cubicBezTo>
                    <a:pt x="3954" y="881"/>
                    <a:pt x="3954" y="881"/>
                    <a:pt x="3954" y="881"/>
                  </a:cubicBezTo>
                  <a:cubicBezTo>
                    <a:pt x="3090" y="888"/>
                    <a:pt x="3090" y="888"/>
                    <a:pt x="3090" y="888"/>
                  </a:cubicBezTo>
                  <a:cubicBezTo>
                    <a:pt x="2991" y="1499"/>
                    <a:pt x="2991" y="1499"/>
                    <a:pt x="2991" y="1499"/>
                  </a:cubicBezTo>
                  <a:cubicBezTo>
                    <a:pt x="2811" y="1700"/>
                    <a:pt x="2811" y="1700"/>
                    <a:pt x="2811" y="1700"/>
                  </a:cubicBezTo>
                  <a:cubicBezTo>
                    <a:pt x="2811" y="598"/>
                    <a:pt x="2811" y="598"/>
                    <a:pt x="2811" y="598"/>
                  </a:cubicBezTo>
                  <a:cubicBezTo>
                    <a:pt x="2811" y="512"/>
                    <a:pt x="2811" y="512"/>
                    <a:pt x="2811" y="512"/>
                  </a:cubicBezTo>
                  <a:cubicBezTo>
                    <a:pt x="2726" y="512"/>
                    <a:pt x="2726" y="512"/>
                    <a:pt x="2726" y="512"/>
                  </a:cubicBezTo>
                  <a:cubicBezTo>
                    <a:pt x="1405" y="512"/>
                    <a:pt x="1405" y="512"/>
                    <a:pt x="1405" y="512"/>
                  </a:cubicBezTo>
                  <a:close/>
                  <a:moveTo>
                    <a:pt x="3491" y="79"/>
                  </a:moveTo>
                  <a:cubicBezTo>
                    <a:pt x="3689" y="79"/>
                    <a:pt x="3849" y="239"/>
                    <a:pt x="3849" y="437"/>
                  </a:cubicBezTo>
                  <a:cubicBezTo>
                    <a:pt x="3849" y="634"/>
                    <a:pt x="3689" y="794"/>
                    <a:pt x="3491" y="794"/>
                  </a:cubicBezTo>
                  <a:cubicBezTo>
                    <a:pt x="3294" y="794"/>
                    <a:pt x="3134" y="634"/>
                    <a:pt x="3134" y="437"/>
                  </a:cubicBezTo>
                  <a:cubicBezTo>
                    <a:pt x="3134" y="239"/>
                    <a:pt x="3294" y="79"/>
                    <a:pt x="3491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5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5" grpId="0"/>
      <p:bldP spid="16" grpId="0"/>
      <p:bldP spid="26" grpId="0"/>
      <p:bldP spid="27" grpId="0"/>
      <p:bldP spid="41" grpId="0"/>
      <p:bldP spid="42" grpId="0"/>
      <p:bldP spid="53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椭圆 63"/>
          <p:cNvSpPr/>
          <p:nvPr/>
        </p:nvSpPr>
        <p:spPr>
          <a:xfrm>
            <a:off x="1590347" y="3466527"/>
            <a:ext cx="2318668" cy="231866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5" name="TextBox 2"/>
          <p:cNvSpPr txBox="1"/>
          <p:nvPr/>
        </p:nvSpPr>
        <p:spPr>
          <a:xfrm>
            <a:off x="6193124" y="1895437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66" name="椭圆 65"/>
          <p:cNvSpPr/>
          <p:nvPr/>
        </p:nvSpPr>
        <p:spPr>
          <a:xfrm>
            <a:off x="4563428" y="1973704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4851460" y="2117720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5"/>
          <p:cNvSpPr txBox="1"/>
          <p:nvPr/>
        </p:nvSpPr>
        <p:spPr>
          <a:xfrm>
            <a:off x="6193124" y="2570129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69" name="椭圆 68"/>
          <p:cNvSpPr/>
          <p:nvPr/>
        </p:nvSpPr>
        <p:spPr>
          <a:xfrm>
            <a:off x="4563428" y="2648396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4851460" y="2792412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8"/>
          <p:cNvSpPr txBox="1"/>
          <p:nvPr/>
        </p:nvSpPr>
        <p:spPr>
          <a:xfrm>
            <a:off x="6193124" y="3242204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72" name="椭圆 71"/>
          <p:cNvSpPr/>
          <p:nvPr/>
        </p:nvSpPr>
        <p:spPr>
          <a:xfrm>
            <a:off x="4563428" y="3320471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4851460" y="3464487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1"/>
          <p:cNvSpPr txBox="1"/>
          <p:nvPr/>
        </p:nvSpPr>
        <p:spPr>
          <a:xfrm>
            <a:off x="6193124" y="391427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75" name="椭圆 74"/>
          <p:cNvSpPr/>
          <p:nvPr/>
        </p:nvSpPr>
        <p:spPr>
          <a:xfrm>
            <a:off x="4563428" y="3992545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4851460" y="4136561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14"/>
          <p:cNvSpPr txBox="1"/>
          <p:nvPr/>
        </p:nvSpPr>
        <p:spPr>
          <a:xfrm>
            <a:off x="6193124" y="4586353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78" name="椭圆 77"/>
          <p:cNvSpPr/>
          <p:nvPr/>
        </p:nvSpPr>
        <p:spPr>
          <a:xfrm>
            <a:off x="4563428" y="4664620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>
            <a:off x="4851460" y="4808636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17"/>
          <p:cNvSpPr txBox="1"/>
          <p:nvPr/>
        </p:nvSpPr>
        <p:spPr>
          <a:xfrm>
            <a:off x="6193124" y="5258428"/>
            <a:ext cx="46085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33" dirty="0">
                <a:solidFill>
                  <a:schemeClr val="bg2">
                    <a:lumMod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sz="1333" dirty="0">
                <a:solidFill>
                  <a:schemeClr val="bg2">
                    <a:lumMod val="25000"/>
                  </a:schemeClr>
                </a:solidFill>
              </a:rPr>
              <a:t>……</a:t>
            </a:r>
          </a:p>
        </p:txBody>
      </p:sp>
      <p:sp>
        <p:nvSpPr>
          <p:cNvPr id="81" name="椭圆 80"/>
          <p:cNvSpPr/>
          <p:nvPr/>
        </p:nvSpPr>
        <p:spPr>
          <a:xfrm>
            <a:off x="4563428" y="5336695"/>
            <a:ext cx="288032" cy="28803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4851460" y="5480711"/>
            <a:ext cx="1056117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21"/>
          <p:cNvSpPr txBox="1"/>
          <p:nvPr/>
        </p:nvSpPr>
        <p:spPr>
          <a:xfrm>
            <a:off x="1815809" y="4542283"/>
            <a:ext cx="1867745" cy="410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667" b="1" dirty="0">
                <a:solidFill>
                  <a:schemeClr val="bg1"/>
                </a:solidFill>
              </a:rPr>
              <a:t>代理商推广</a:t>
            </a:r>
            <a:endParaRPr lang="en-US" altLang="zh-CN" sz="2667" b="1" dirty="0">
              <a:solidFill>
                <a:schemeClr val="bg1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1590347" y="1796819"/>
            <a:ext cx="2318668" cy="231866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5" name="KSO_Shape"/>
          <p:cNvSpPr>
            <a:spLocks/>
          </p:cNvSpPr>
          <p:nvPr/>
        </p:nvSpPr>
        <p:spPr bwMode="auto">
          <a:xfrm>
            <a:off x="1980867" y="2419265"/>
            <a:ext cx="1537627" cy="1073776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400">
              <a:solidFill>
                <a:schemeClr val="bg2">
                  <a:lumMod val="2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1074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66" grpId="0" animBg="1"/>
      <p:bldP spid="68" grpId="0"/>
      <p:bldP spid="69" grpId="0" animBg="1"/>
      <p:bldP spid="71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81" grpId="0" animBg="1"/>
      <p:bldP spid="83" grpId="0"/>
      <p:bldP spid="84" grpId="0" animBg="1"/>
      <p:bldP spid="85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五边形 62"/>
          <p:cNvSpPr/>
          <p:nvPr/>
        </p:nvSpPr>
        <p:spPr>
          <a:xfrm>
            <a:off x="1585687" y="3372284"/>
            <a:ext cx="5967719" cy="946800"/>
          </a:xfrm>
          <a:prstGeom prst="homePlate">
            <a:avLst>
              <a:gd name="adj" fmla="val 47961"/>
            </a:avLst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7" tIns="45704" rIns="91407" bIns="45704" rtlCol="0" anchor="ctr"/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燕尾形 63"/>
          <p:cNvSpPr/>
          <p:nvPr/>
        </p:nvSpPr>
        <p:spPr>
          <a:xfrm>
            <a:off x="1888294" y="3381815"/>
            <a:ext cx="859857" cy="934359"/>
          </a:xfrm>
          <a:prstGeom prst="chevron">
            <a:avLst>
              <a:gd name="adj" fmla="val 54429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燕尾形 64"/>
          <p:cNvSpPr/>
          <p:nvPr/>
        </p:nvSpPr>
        <p:spPr>
          <a:xfrm>
            <a:off x="2631136" y="3381815"/>
            <a:ext cx="859857" cy="934359"/>
          </a:xfrm>
          <a:prstGeom prst="chevron">
            <a:avLst>
              <a:gd name="adj" fmla="val 544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燕尾形 65"/>
          <p:cNvSpPr/>
          <p:nvPr/>
        </p:nvSpPr>
        <p:spPr>
          <a:xfrm>
            <a:off x="3373974" y="3381815"/>
            <a:ext cx="859857" cy="934359"/>
          </a:xfrm>
          <a:prstGeom prst="chevron">
            <a:avLst>
              <a:gd name="adj" fmla="val 5442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燕尾形 66"/>
          <p:cNvSpPr/>
          <p:nvPr/>
        </p:nvSpPr>
        <p:spPr>
          <a:xfrm>
            <a:off x="4116816" y="3381815"/>
            <a:ext cx="859857" cy="934359"/>
          </a:xfrm>
          <a:prstGeom prst="chevron">
            <a:avLst>
              <a:gd name="adj" fmla="val 5442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5069936" y="2938300"/>
            <a:ext cx="2007171" cy="1939609"/>
            <a:chOff x="3197225" y="3458369"/>
            <a:chExt cx="533400" cy="487363"/>
          </a:xfrm>
          <a:solidFill>
            <a:schemeClr val="accent3">
              <a:lumMod val="75000"/>
            </a:schemeClr>
          </a:solidFill>
        </p:grpSpPr>
        <p:sp>
          <p:nvSpPr>
            <p:cNvPr id="69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" name="Freeform 313"/>
            <p:cNvSpPr>
              <a:spLocks/>
            </p:cNvSpPr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 rot="5400000">
            <a:off x="5774081" y="3915749"/>
            <a:ext cx="42480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rot="5400000">
            <a:off x="2999764" y="2995116"/>
            <a:ext cx="756000" cy="0"/>
          </a:xfrm>
          <a:prstGeom prst="line">
            <a:avLst/>
          </a:prstGeom>
          <a:ln w="12700">
            <a:solidFill>
              <a:srgbClr val="9DA8B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rot="5400000">
            <a:off x="1516898" y="2997524"/>
            <a:ext cx="756001" cy="0"/>
          </a:xfrm>
          <a:prstGeom prst="line">
            <a:avLst/>
          </a:prstGeom>
          <a:ln w="12700">
            <a:solidFill>
              <a:srgbClr val="9DA8B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rot="16200000" flipV="1">
            <a:off x="3739201" y="4689823"/>
            <a:ext cx="756001" cy="0"/>
          </a:xfrm>
          <a:prstGeom prst="line">
            <a:avLst/>
          </a:prstGeom>
          <a:ln w="12700">
            <a:solidFill>
              <a:srgbClr val="9DA8B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rot="16200000" flipV="1">
            <a:off x="2254489" y="4689823"/>
            <a:ext cx="756001" cy="0"/>
          </a:xfrm>
          <a:prstGeom prst="line">
            <a:avLst/>
          </a:prstGeom>
          <a:ln w="12700">
            <a:solidFill>
              <a:srgbClr val="9DA8B1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8255270" y="2699352"/>
            <a:ext cx="2556511" cy="2504629"/>
            <a:chOff x="8605898" y="2461123"/>
            <a:chExt cx="2448000" cy="2504629"/>
          </a:xfrm>
        </p:grpSpPr>
        <p:cxnSp>
          <p:nvCxnSpPr>
            <p:cNvPr id="77" name="直接连接符 76"/>
            <p:cNvCxnSpPr/>
            <p:nvPr/>
          </p:nvCxnSpPr>
          <p:spPr>
            <a:xfrm>
              <a:off x="8605898" y="2461123"/>
              <a:ext cx="244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8605898" y="3715625"/>
              <a:ext cx="244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8605898" y="4965752"/>
              <a:ext cx="2448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矩形 79"/>
          <p:cNvSpPr/>
          <p:nvPr/>
        </p:nvSpPr>
        <p:spPr>
          <a:xfrm>
            <a:off x="8200563" y="1726015"/>
            <a:ext cx="1467002" cy="400077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添加标题一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矩形 47"/>
          <p:cNvSpPr>
            <a:spLocks noChangeArrowheads="1"/>
          </p:cNvSpPr>
          <p:nvPr/>
        </p:nvSpPr>
        <p:spPr bwMode="auto">
          <a:xfrm>
            <a:off x="8200698" y="2096759"/>
            <a:ext cx="2624725" cy="4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82" name="矩形 81"/>
          <p:cNvSpPr/>
          <p:nvPr/>
        </p:nvSpPr>
        <p:spPr>
          <a:xfrm>
            <a:off x="8200563" y="5270640"/>
            <a:ext cx="1467002" cy="400077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添加标题四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矩形 47"/>
          <p:cNvSpPr>
            <a:spLocks noChangeArrowheads="1"/>
          </p:cNvSpPr>
          <p:nvPr/>
        </p:nvSpPr>
        <p:spPr bwMode="auto">
          <a:xfrm>
            <a:off x="8200698" y="5641382"/>
            <a:ext cx="2624725" cy="4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84" name="矩形 83"/>
          <p:cNvSpPr/>
          <p:nvPr/>
        </p:nvSpPr>
        <p:spPr>
          <a:xfrm>
            <a:off x="8200563" y="2781070"/>
            <a:ext cx="1467002" cy="400077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添加标题二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8200698" y="3151812"/>
            <a:ext cx="2624725" cy="7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86" name="矩形 85"/>
          <p:cNvSpPr/>
          <p:nvPr/>
        </p:nvSpPr>
        <p:spPr>
          <a:xfrm>
            <a:off x="8200563" y="4017054"/>
            <a:ext cx="1467002" cy="400077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添加标题三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矩形 47"/>
          <p:cNvSpPr>
            <a:spLocks noChangeArrowheads="1"/>
          </p:cNvSpPr>
          <p:nvPr/>
        </p:nvSpPr>
        <p:spPr bwMode="auto">
          <a:xfrm>
            <a:off x="8200698" y="4387796"/>
            <a:ext cx="2624725" cy="70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88" name="矩形 87"/>
          <p:cNvSpPr/>
          <p:nvPr/>
        </p:nvSpPr>
        <p:spPr>
          <a:xfrm>
            <a:off x="1782755" y="2231930"/>
            <a:ext cx="1210521" cy="338522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添加标题一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250111" y="2231930"/>
            <a:ext cx="1210521" cy="338522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500135" y="5121642"/>
            <a:ext cx="1210521" cy="338522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967490" y="5121642"/>
            <a:ext cx="1210521" cy="338522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4353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4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42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65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961320" y="2133178"/>
            <a:ext cx="2534065" cy="441169"/>
          </a:xfrm>
          <a:prstGeom prst="rect">
            <a:avLst/>
          </a:prstGeom>
        </p:spPr>
        <p:txBody>
          <a:bodyPr wrap="none" lIns="86379" tIns="43191" rIns="86379" bIns="43191">
            <a:spAutoFit/>
          </a:bodyPr>
          <a:lstStyle/>
          <a:p>
            <a:r>
              <a:rPr lang="zh-CN" alt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en-US" altLang="zh-CN" sz="23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4947654" y="2557131"/>
            <a:ext cx="4990365" cy="111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79" tIns="43191" rIns="86379" bIns="43191">
            <a:spAutoFit/>
          </a:bodyPr>
          <a:lstStyle/>
          <a:p>
            <a:pPr marL="228508" indent="-228508">
              <a:lnSpc>
                <a:spcPct val="130000"/>
              </a:lnSpc>
              <a:spcBef>
                <a:spcPct val="0"/>
              </a:spcBef>
              <a:spcAft>
                <a:spcPts val="533"/>
              </a:spcAft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在此录入上述图表的综合描述说明，在此录入上述图表的详细描述说明，在此录入上述图表的详细描述说明。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marL="228508" indent="-228508">
              <a:lnSpc>
                <a:spcPct val="130000"/>
              </a:lnSpc>
              <a:spcBef>
                <a:spcPct val="0"/>
              </a:spcBef>
              <a:spcAft>
                <a:spcPts val="533"/>
              </a:spcAft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在此录入上述图表的详细描述说明，在此录入图表的综合描述说明，在此录入上述图表的详细描述说明。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961320" y="4221410"/>
            <a:ext cx="2534065" cy="441169"/>
          </a:xfrm>
          <a:prstGeom prst="rect">
            <a:avLst/>
          </a:prstGeom>
        </p:spPr>
        <p:txBody>
          <a:bodyPr wrap="none" lIns="86379" tIns="43191" rIns="86379" bIns="43191">
            <a:spAutoFit/>
          </a:bodyPr>
          <a:lstStyle/>
          <a:p>
            <a:r>
              <a:rPr lang="zh-CN" altLang="en-US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点击此处添加标题</a:t>
            </a:r>
            <a:endParaRPr lang="en-US" altLang="zh-CN" sz="23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4947654" y="4645363"/>
            <a:ext cx="4990365" cy="111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79" tIns="43191" rIns="86379" bIns="43191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228508" indent="-228508">
              <a:lnSpc>
                <a:spcPct val="130000"/>
              </a:lnSpc>
              <a:spcBef>
                <a:spcPct val="0"/>
              </a:spcBef>
              <a:spcAft>
                <a:spcPts val="533"/>
              </a:spcAft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在此录入上述图表的综合描述说明，在此录入上述图表的详细描述说明，在此录入上述图表的详细描述说明。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itchFamily="34" charset="-122"/>
            </a:endParaRPr>
          </a:p>
          <a:p>
            <a:pPr marL="228508" indent="-228508">
              <a:lnSpc>
                <a:spcPct val="130000"/>
              </a:lnSpc>
              <a:spcBef>
                <a:spcPct val="0"/>
              </a:spcBef>
              <a:spcAft>
                <a:spcPts val="533"/>
              </a:spcAft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在此录入上述图表的详细描述说明，在此录入图表的综合描述说明，在此录入上述图表的详细描述说明。</a:t>
            </a:r>
          </a:p>
        </p:txBody>
      </p:sp>
      <p:sp>
        <p:nvSpPr>
          <p:cNvPr id="15" name="任意多边形 14"/>
          <p:cNvSpPr/>
          <p:nvPr/>
        </p:nvSpPr>
        <p:spPr>
          <a:xfrm rot="2947859">
            <a:off x="2026706" y="1475658"/>
            <a:ext cx="2704479" cy="2766388"/>
          </a:xfrm>
          <a:custGeom>
            <a:avLst/>
            <a:gdLst>
              <a:gd name="connsiteX0" fmla="*/ 0 w 2704478"/>
              <a:gd name="connsiteY0" fmla="*/ 1700254 h 2767388"/>
              <a:gd name="connsiteX1" fmla="*/ 1471197 w 2704478"/>
              <a:gd name="connsiteY1" fmla="*/ 0 h 2767388"/>
              <a:gd name="connsiteX2" fmla="*/ 2704478 w 2704478"/>
              <a:gd name="connsiteY2" fmla="*/ 1067134 h 2767388"/>
              <a:gd name="connsiteX3" fmla="*/ 1233280 w 2704478"/>
              <a:gd name="connsiteY3" fmla="*/ 2767388 h 2767388"/>
              <a:gd name="connsiteX4" fmla="*/ 937926 w 2704478"/>
              <a:gd name="connsiteY4" fmla="*/ 2511824 h 2767388"/>
              <a:gd name="connsiteX5" fmla="*/ 937926 w 2704478"/>
              <a:gd name="connsiteY5" fmla="*/ 1679488 h 2767388"/>
              <a:gd name="connsiteX6" fmla="*/ 1660353 w 2704478"/>
              <a:gd name="connsiteY6" fmla="*/ 1679488 h 2767388"/>
              <a:gd name="connsiteX7" fmla="*/ 1660354 w 2704478"/>
              <a:gd name="connsiteY7" fmla="*/ 638692 h 2767388"/>
              <a:gd name="connsiteX8" fmla="*/ 1759771 w 2704478"/>
              <a:gd name="connsiteY8" fmla="*/ 638692 h 2767388"/>
              <a:gd name="connsiteX9" fmla="*/ 1593731 w 2704478"/>
              <a:gd name="connsiteY9" fmla="*/ 400557 h 2767388"/>
              <a:gd name="connsiteX10" fmla="*/ 1427691 w 2704478"/>
              <a:gd name="connsiteY10" fmla="*/ 638692 h 2767388"/>
              <a:gd name="connsiteX11" fmla="*/ 1527108 w 2704478"/>
              <a:gd name="connsiteY11" fmla="*/ 638692 h 2767388"/>
              <a:gd name="connsiteX12" fmla="*/ 1527108 w 2704478"/>
              <a:gd name="connsiteY12" fmla="*/ 1546243 h 2767388"/>
              <a:gd name="connsiteX13" fmla="*/ 798890 w 2704478"/>
              <a:gd name="connsiteY13" fmla="*/ 1546243 h 2767388"/>
              <a:gd name="connsiteX14" fmla="*/ 798890 w 2704478"/>
              <a:gd name="connsiteY14" fmla="*/ 1547911 h 2767388"/>
              <a:gd name="connsiteX15" fmla="*/ 798888 w 2704478"/>
              <a:gd name="connsiteY15" fmla="*/ 1547911 h 2767388"/>
              <a:gd name="connsiteX16" fmla="*/ 798888 w 2704478"/>
              <a:gd name="connsiteY16" fmla="*/ 2391517 h 2767388"/>
              <a:gd name="connsiteX17" fmla="*/ 0 w 2704478"/>
              <a:gd name="connsiteY17" fmla="*/ 1700254 h 276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04478" h="2767388">
                <a:moveTo>
                  <a:pt x="0" y="1700254"/>
                </a:moveTo>
                <a:lnTo>
                  <a:pt x="1471197" y="0"/>
                </a:lnTo>
                <a:lnTo>
                  <a:pt x="2704478" y="1067134"/>
                </a:lnTo>
                <a:lnTo>
                  <a:pt x="1233280" y="2767388"/>
                </a:lnTo>
                <a:lnTo>
                  <a:pt x="937926" y="2511824"/>
                </a:lnTo>
                <a:lnTo>
                  <a:pt x="937926" y="1679488"/>
                </a:lnTo>
                <a:lnTo>
                  <a:pt x="1660353" y="1679488"/>
                </a:lnTo>
                <a:lnTo>
                  <a:pt x="1660354" y="638692"/>
                </a:lnTo>
                <a:lnTo>
                  <a:pt x="1759771" y="638692"/>
                </a:lnTo>
                <a:lnTo>
                  <a:pt x="1593731" y="400557"/>
                </a:lnTo>
                <a:lnTo>
                  <a:pt x="1427691" y="638692"/>
                </a:lnTo>
                <a:lnTo>
                  <a:pt x="1527108" y="638692"/>
                </a:lnTo>
                <a:lnTo>
                  <a:pt x="1527108" y="1546243"/>
                </a:lnTo>
                <a:lnTo>
                  <a:pt x="798890" y="1546243"/>
                </a:lnTo>
                <a:lnTo>
                  <a:pt x="798890" y="1547911"/>
                </a:lnTo>
                <a:lnTo>
                  <a:pt x="798888" y="1547911"/>
                </a:lnTo>
                <a:lnTo>
                  <a:pt x="798888" y="2391517"/>
                </a:lnTo>
                <a:lnTo>
                  <a:pt x="0" y="170025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7" tIns="45708" rIns="91417" bIns="45708" rtlCol="0" anchor="ctr">
            <a:noAutofit/>
          </a:bodyPr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任意多边形 15"/>
          <p:cNvSpPr/>
          <p:nvPr/>
        </p:nvSpPr>
        <p:spPr>
          <a:xfrm rot="18652141" flipV="1">
            <a:off x="2026706" y="3595091"/>
            <a:ext cx="2704479" cy="2766388"/>
          </a:xfrm>
          <a:custGeom>
            <a:avLst/>
            <a:gdLst>
              <a:gd name="connsiteX0" fmla="*/ 1233281 w 2704478"/>
              <a:gd name="connsiteY0" fmla="*/ 2767388 h 2767388"/>
              <a:gd name="connsiteX1" fmla="*/ 2704478 w 2704478"/>
              <a:gd name="connsiteY1" fmla="*/ 1067134 h 2767388"/>
              <a:gd name="connsiteX2" fmla="*/ 1471197 w 2704478"/>
              <a:gd name="connsiteY2" fmla="*/ 0 h 2767388"/>
              <a:gd name="connsiteX3" fmla="*/ 0 w 2704478"/>
              <a:gd name="connsiteY3" fmla="*/ 1700254 h 2767388"/>
              <a:gd name="connsiteX4" fmla="*/ 814290 w 2704478"/>
              <a:gd name="connsiteY4" fmla="*/ 2404843 h 2767388"/>
              <a:gd name="connsiteX5" fmla="*/ 814290 w 2704478"/>
              <a:gd name="connsiteY5" fmla="*/ 1561240 h 2767388"/>
              <a:gd name="connsiteX6" fmla="*/ 814292 w 2704478"/>
              <a:gd name="connsiteY6" fmla="*/ 1561241 h 2767388"/>
              <a:gd name="connsiteX7" fmla="*/ 814291 w 2704478"/>
              <a:gd name="connsiteY7" fmla="*/ 1559574 h 2767388"/>
              <a:gd name="connsiteX8" fmla="*/ 1542510 w 2704478"/>
              <a:gd name="connsiteY8" fmla="*/ 1559574 h 2767388"/>
              <a:gd name="connsiteX9" fmla="*/ 1542511 w 2704478"/>
              <a:gd name="connsiteY9" fmla="*/ 652023 h 2767388"/>
              <a:gd name="connsiteX10" fmla="*/ 1443093 w 2704478"/>
              <a:gd name="connsiteY10" fmla="*/ 652023 h 2767388"/>
              <a:gd name="connsiteX11" fmla="*/ 1609134 w 2704478"/>
              <a:gd name="connsiteY11" fmla="*/ 413888 h 2767388"/>
              <a:gd name="connsiteX12" fmla="*/ 1775173 w 2704478"/>
              <a:gd name="connsiteY12" fmla="*/ 652022 h 2767388"/>
              <a:gd name="connsiteX13" fmla="*/ 1675755 w 2704478"/>
              <a:gd name="connsiteY13" fmla="*/ 652022 h 2767388"/>
              <a:gd name="connsiteX14" fmla="*/ 1675755 w 2704478"/>
              <a:gd name="connsiteY14" fmla="*/ 1692818 h 2767388"/>
              <a:gd name="connsiteX15" fmla="*/ 953327 w 2704478"/>
              <a:gd name="connsiteY15" fmla="*/ 1692819 h 2767388"/>
              <a:gd name="connsiteX16" fmla="*/ 953327 w 2704478"/>
              <a:gd name="connsiteY16" fmla="*/ 2525150 h 2767388"/>
              <a:gd name="connsiteX17" fmla="*/ 1233281 w 2704478"/>
              <a:gd name="connsiteY17" fmla="*/ 2767388 h 276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04478" h="2767388">
                <a:moveTo>
                  <a:pt x="1233281" y="2767388"/>
                </a:moveTo>
                <a:lnTo>
                  <a:pt x="2704478" y="1067134"/>
                </a:lnTo>
                <a:lnTo>
                  <a:pt x="1471197" y="0"/>
                </a:lnTo>
                <a:lnTo>
                  <a:pt x="0" y="1700254"/>
                </a:lnTo>
                <a:lnTo>
                  <a:pt x="814290" y="2404843"/>
                </a:lnTo>
                <a:lnTo>
                  <a:pt x="814290" y="1561240"/>
                </a:lnTo>
                <a:lnTo>
                  <a:pt x="814292" y="1561241"/>
                </a:lnTo>
                <a:lnTo>
                  <a:pt x="814291" y="1559574"/>
                </a:lnTo>
                <a:lnTo>
                  <a:pt x="1542510" y="1559574"/>
                </a:lnTo>
                <a:lnTo>
                  <a:pt x="1542511" y="652023"/>
                </a:lnTo>
                <a:lnTo>
                  <a:pt x="1443093" y="652023"/>
                </a:lnTo>
                <a:lnTo>
                  <a:pt x="1609134" y="413888"/>
                </a:lnTo>
                <a:lnTo>
                  <a:pt x="1775173" y="652022"/>
                </a:lnTo>
                <a:lnTo>
                  <a:pt x="1675755" y="652022"/>
                </a:lnTo>
                <a:lnTo>
                  <a:pt x="1675755" y="1692818"/>
                </a:lnTo>
                <a:lnTo>
                  <a:pt x="953327" y="1692819"/>
                </a:lnTo>
                <a:lnTo>
                  <a:pt x="953327" y="2525150"/>
                </a:lnTo>
                <a:lnTo>
                  <a:pt x="1233281" y="2767388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17" tIns="45708" rIns="91417" bIns="45708" rtlCol="0" anchor="ctr">
            <a:noAutofit/>
          </a:bodyPr>
          <a:lstStyle/>
          <a:p>
            <a:pPr algn="ctr"/>
            <a:endParaRPr lang="zh-CN" altLang="en-US" sz="2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输入相关标题文字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3858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4643139" y="1559411"/>
            <a:ext cx="2935572" cy="4821749"/>
          </a:xfrm>
          <a:prstGeom prst="roundRect">
            <a:avLst>
              <a:gd name="adj" fmla="val 888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右箭头 17"/>
          <p:cNvSpPr/>
          <p:nvPr/>
        </p:nvSpPr>
        <p:spPr>
          <a:xfrm>
            <a:off x="7427448" y="18183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TextBox 4"/>
          <p:cNvSpPr txBox="1"/>
          <p:nvPr/>
        </p:nvSpPr>
        <p:spPr>
          <a:xfrm>
            <a:off x="7540080" y="20587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用途六</a:t>
            </a:r>
          </a:p>
        </p:txBody>
      </p:sp>
      <p:sp>
        <p:nvSpPr>
          <p:cNvPr id="20" name="右箭头 19"/>
          <p:cNvSpPr/>
          <p:nvPr/>
        </p:nvSpPr>
        <p:spPr>
          <a:xfrm>
            <a:off x="7427448" y="27200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右箭头 20"/>
          <p:cNvSpPr/>
          <p:nvPr/>
        </p:nvSpPr>
        <p:spPr>
          <a:xfrm>
            <a:off x="7427448" y="36217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右箭头 21"/>
          <p:cNvSpPr/>
          <p:nvPr/>
        </p:nvSpPr>
        <p:spPr>
          <a:xfrm>
            <a:off x="7427448" y="45234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右箭头 22"/>
          <p:cNvSpPr/>
          <p:nvPr/>
        </p:nvSpPr>
        <p:spPr>
          <a:xfrm>
            <a:off x="7427448" y="54251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TextBox 19"/>
          <p:cNvSpPr txBox="1"/>
          <p:nvPr/>
        </p:nvSpPr>
        <p:spPr>
          <a:xfrm>
            <a:off x="8867610" y="20741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25" name="TextBox 20"/>
          <p:cNvSpPr txBox="1"/>
          <p:nvPr/>
        </p:nvSpPr>
        <p:spPr>
          <a:xfrm>
            <a:off x="5278381" y="2306061"/>
            <a:ext cx="1669015" cy="1241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7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资金主要用途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5346651" y="3904003"/>
            <a:ext cx="146905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资金的主要用途是用作营销推广和产品开发，具体十大用途：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7540080" y="29604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用途七</a:t>
            </a:r>
          </a:p>
        </p:txBody>
      </p:sp>
      <p:sp>
        <p:nvSpPr>
          <p:cNvPr id="28" name="TextBox 23"/>
          <p:cNvSpPr txBox="1"/>
          <p:nvPr/>
        </p:nvSpPr>
        <p:spPr>
          <a:xfrm>
            <a:off x="7540080" y="38621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用途八</a:t>
            </a:r>
          </a:p>
        </p:txBody>
      </p:sp>
      <p:sp>
        <p:nvSpPr>
          <p:cNvPr id="29" name="TextBox 24"/>
          <p:cNvSpPr txBox="1"/>
          <p:nvPr/>
        </p:nvSpPr>
        <p:spPr>
          <a:xfrm>
            <a:off x="7540080" y="47638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用途九</a:t>
            </a:r>
          </a:p>
        </p:txBody>
      </p:sp>
      <p:sp>
        <p:nvSpPr>
          <p:cNvPr id="30" name="TextBox 25"/>
          <p:cNvSpPr txBox="1"/>
          <p:nvPr/>
        </p:nvSpPr>
        <p:spPr>
          <a:xfrm>
            <a:off x="7540080" y="56655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用途十</a:t>
            </a:r>
          </a:p>
        </p:txBody>
      </p:sp>
      <p:sp>
        <p:nvSpPr>
          <p:cNvPr id="31" name="右箭头 30"/>
          <p:cNvSpPr/>
          <p:nvPr/>
        </p:nvSpPr>
        <p:spPr>
          <a:xfrm flipH="1">
            <a:off x="3462075" y="18183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TextBox 27"/>
          <p:cNvSpPr txBox="1"/>
          <p:nvPr/>
        </p:nvSpPr>
        <p:spPr>
          <a:xfrm flipH="1">
            <a:off x="3756739" y="20587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用途一</a:t>
            </a:r>
          </a:p>
        </p:txBody>
      </p:sp>
      <p:sp>
        <p:nvSpPr>
          <p:cNvPr id="33" name="右箭头 32"/>
          <p:cNvSpPr/>
          <p:nvPr/>
        </p:nvSpPr>
        <p:spPr>
          <a:xfrm flipH="1">
            <a:off x="3462075" y="27200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右箭头 33"/>
          <p:cNvSpPr/>
          <p:nvPr/>
        </p:nvSpPr>
        <p:spPr>
          <a:xfrm flipH="1">
            <a:off x="3462075" y="36217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5" name="右箭头 34"/>
          <p:cNvSpPr/>
          <p:nvPr/>
        </p:nvSpPr>
        <p:spPr>
          <a:xfrm flipH="1">
            <a:off x="3462075" y="45234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右箭头 35"/>
          <p:cNvSpPr/>
          <p:nvPr/>
        </p:nvSpPr>
        <p:spPr>
          <a:xfrm flipH="1">
            <a:off x="3462075" y="5425159"/>
            <a:ext cx="1344149" cy="768085"/>
          </a:xfrm>
          <a:prstGeom prst="rightArrow">
            <a:avLst>
              <a:gd name="adj1" fmla="val 72792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TextBox 32"/>
          <p:cNvSpPr txBox="1"/>
          <p:nvPr/>
        </p:nvSpPr>
        <p:spPr>
          <a:xfrm flipH="1">
            <a:off x="3756739" y="29604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用途二</a:t>
            </a:r>
          </a:p>
        </p:txBody>
      </p:sp>
      <p:sp>
        <p:nvSpPr>
          <p:cNvPr id="38" name="TextBox 33"/>
          <p:cNvSpPr txBox="1"/>
          <p:nvPr/>
        </p:nvSpPr>
        <p:spPr>
          <a:xfrm flipH="1">
            <a:off x="3756739" y="38621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用途三</a:t>
            </a:r>
          </a:p>
        </p:txBody>
      </p:sp>
      <p:sp>
        <p:nvSpPr>
          <p:cNvPr id="39" name="TextBox 34"/>
          <p:cNvSpPr txBox="1"/>
          <p:nvPr/>
        </p:nvSpPr>
        <p:spPr>
          <a:xfrm flipH="1">
            <a:off x="3756739" y="47638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用途四</a:t>
            </a:r>
          </a:p>
        </p:txBody>
      </p:sp>
      <p:sp>
        <p:nvSpPr>
          <p:cNvPr id="40" name="TextBox 35"/>
          <p:cNvSpPr txBox="1"/>
          <p:nvPr/>
        </p:nvSpPr>
        <p:spPr>
          <a:xfrm flipH="1">
            <a:off x="3756739" y="5665572"/>
            <a:ext cx="944312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8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用途五</a:t>
            </a:r>
          </a:p>
        </p:txBody>
      </p:sp>
      <p:sp>
        <p:nvSpPr>
          <p:cNvPr id="41" name="TextBox 36"/>
          <p:cNvSpPr txBox="1"/>
          <p:nvPr/>
        </p:nvSpPr>
        <p:spPr>
          <a:xfrm>
            <a:off x="8867610" y="29758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2" name="TextBox 37"/>
          <p:cNvSpPr txBox="1"/>
          <p:nvPr/>
        </p:nvSpPr>
        <p:spPr>
          <a:xfrm>
            <a:off x="8867610" y="38775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3" name="TextBox 38"/>
          <p:cNvSpPr txBox="1"/>
          <p:nvPr/>
        </p:nvSpPr>
        <p:spPr>
          <a:xfrm>
            <a:off x="8867610" y="47792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4" name="TextBox 39"/>
          <p:cNvSpPr txBox="1"/>
          <p:nvPr/>
        </p:nvSpPr>
        <p:spPr>
          <a:xfrm>
            <a:off x="8867610" y="56809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5" name="TextBox 40"/>
          <p:cNvSpPr txBox="1"/>
          <p:nvPr/>
        </p:nvSpPr>
        <p:spPr>
          <a:xfrm>
            <a:off x="1186756" y="20741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6" name="TextBox 41"/>
          <p:cNvSpPr txBox="1"/>
          <p:nvPr/>
        </p:nvSpPr>
        <p:spPr>
          <a:xfrm>
            <a:off x="1186756" y="29758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7" name="TextBox 42"/>
          <p:cNvSpPr txBox="1"/>
          <p:nvPr/>
        </p:nvSpPr>
        <p:spPr>
          <a:xfrm>
            <a:off x="1186756" y="38775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8" name="TextBox 43"/>
          <p:cNvSpPr txBox="1"/>
          <p:nvPr/>
        </p:nvSpPr>
        <p:spPr>
          <a:xfrm>
            <a:off x="1186756" y="47792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49" name="TextBox 44"/>
          <p:cNvSpPr txBox="1"/>
          <p:nvPr/>
        </p:nvSpPr>
        <p:spPr>
          <a:xfrm>
            <a:off x="1186756" y="5680962"/>
            <a:ext cx="2208245" cy="241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1600" dirty="0">
                <a:solidFill>
                  <a:srgbClr val="323232"/>
                </a:solidFill>
              </a:rPr>
              <a:t>点击输入简要文字内容</a:t>
            </a:r>
            <a:endParaRPr lang="en-US" altLang="zh-CN" sz="1600" dirty="0">
              <a:solidFill>
                <a:srgbClr val="323232"/>
              </a:solidFill>
            </a:endParaRPr>
          </a:p>
        </p:txBody>
      </p:sp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2076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十角星 30"/>
          <p:cNvSpPr/>
          <p:nvPr/>
        </p:nvSpPr>
        <p:spPr>
          <a:xfrm>
            <a:off x="1443351" y="1880452"/>
            <a:ext cx="2370624" cy="2370624"/>
          </a:xfrm>
          <a:prstGeom prst="star10">
            <a:avLst>
              <a:gd name="adj" fmla="val 45147"/>
              <a:gd name="hf" fmla="val 10514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32" name="十角星 31"/>
          <p:cNvSpPr/>
          <p:nvPr/>
        </p:nvSpPr>
        <p:spPr>
          <a:xfrm>
            <a:off x="4926980" y="1880451"/>
            <a:ext cx="2370624" cy="2370624"/>
          </a:xfrm>
          <a:prstGeom prst="star10">
            <a:avLst>
              <a:gd name="adj" fmla="val 45147"/>
              <a:gd name="hf" fmla="val 10514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33" name="十角星 32"/>
          <p:cNvSpPr/>
          <p:nvPr/>
        </p:nvSpPr>
        <p:spPr>
          <a:xfrm>
            <a:off x="8410608" y="1880451"/>
            <a:ext cx="2370624" cy="2370624"/>
          </a:xfrm>
          <a:prstGeom prst="star10">
            <a:avLst>
              <a:gd name="adj" fmla="val 45147"/>
              <a:gd name="hf" fmla="val 10514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1440439" y="2246759"/>
            <a:ext cx="2351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400" b="1" dirty="0">
                <a:solidFill>
                  <a:schemeClr val="bg1"/>
                </a:solidFill>
              </a:rPr>
              <a:t>十亿</a:t>
            </a:r>
          </a:p>
        </p:txBody>
      </p:sp>
      <p:sp>
        <p:nvSpPr>
          <p:cNvPr id="35" name="文本框 7"/>
          <p:cNvSpPr txBox="1"/>
          <p:nvPr/>
        </p:nvSpPr>
        <p:spPr>
          <a:xfrm>
            <a:off x="1655612" y="3165643"/>
            <a:ext cx="19215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</a:rPr>
              <a:t>销售额突破</a:t>
            </a:r>
          </a:p>
        </p:txBody>
      </p:sp>
      <p:sp>
        <p:nvSpPr>
          <p:cNvPr id="36" name="文本框 8"/>
          <p:cNvSpPr txBox="1"/>
          <p:nvPr/>
        </p:nvSpPr>
        <p:spPr>
          <a:xfrm>
            <a:off x="5240091" y="2246761"/>
            <a:ext cx="174439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7" b="1" dirty="0">
                <a:solidFill>
                  <a:schemeClr val="bg1"/>
                </a:solidFill>
              </a:rPr>
              <a:t>千万</a:t>
            </a:r>
          </a:p>
        </p:txBody>
      </p:sp>
      <p:sp>
        <p:nvSpPr>
          <p:cNvPr id="37" name="文本框 9"/>
          <p:cNvSpPr txBox="1"/>
          <p:nvPr/>
        </p:nvSpPr>
        <p:spPr>
          <a:xfrm>
            <a:off x="5179068" y="3165642"/>
            <a:ext cx="18664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</a:rPr>
              <a:t>加盟店超过</a:t>
            </a:r>
          </a:p>
        </p:txBody>
      </p:sp>
      <p:sp>
        <p:nvSpPr>
          <p:cNvPr id="38" name="文本框 10"/>
          <p:cNvSpPr txBox="1"/>
          <p:nvPr/>
        </p:nvSpPr>
        <p:spPr>
          <a:xfrm>
            <a:off x="8754707" y="2246761"/>
            <a:ext cx="174439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7" b="1" dirty="0">
                <a:solidFill>
                  <a:schemeClr val="bg1"/>
                </a:solidFill>
              </a:rPr>
              <a:t>全球</a:t>
            </a:r>
          </a:p>
        </p:txBody>
      </p:sp>
      <p:sp>
        <p:nvSpPr>
          <p:cNvPr id="39" name="文本框 11"/>
          <p:cNvSpPr txBox="1"/>
          <p:nvPr/>
        </p:nvSpPr>
        <p:spPr>
          <a:xfrm>
            <a:off x="8693682" y="3062153"/>
            <a:ext cx="18664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</a:rPr>
              <a:t>产品销售覆盖</a:t>
            </a:r>
          </a:p>
        </p:txBody>
      </p:sp>
      <p:sp>
        <p:nvSpPr>
          <p:cNvPr id="40" name="TextBox 42"/>
          <p:cNvSpPr txBox="1"/>
          <p:nvPr/>
        </p:nvSpPr>
        <p:spPr>
          <a:xfrm>
            <a:off x="1443351" y="4292366"/>
            <a:ext cx="2370624" cy="1354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467" dirty="0"/>
              <a:t>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</a:t>
            </a:r>
            <a:endParaRPr lang="en-US" altLang="zh-CN" sz="1467" dirty="0"/>
          </a:p>
        </p:txBody>
      </p:sp>
      <p:sp>
        <p:nvSpPr>
          <p:cNvPr id="41" name="TextBox 45"/>
          <p:cNvSpPr txBox="1"/>
          <p:nvPr/>
        </p:nvSpPr>
        <p:spPr>
          <a:xfrm>
            <a:off x="4994499" y="4350214"/>
            <a:ext cx="2303100" cy="1354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467" dirty="0"/>
              <a:t>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</a:t>
            </a:r>
            <a:endParaRPr lang="en-US" altLang="zh-CN" sz="1467" dirty="0"/>
          </a:p>
        </p:txBody>
      </p:sp>
      <p:sp>
        <p:nvSpPr>
          <p:cNvPr id="42" name="TextBox 46"/>
          <p:cNvSpPr txBox="1"/>
          <p:nvPr/>
        </p:nvSpPr>
        <p:spPr>
          <a:xfrm>
            <a:off x="8328126" y="4350213"/>
            <a:ext cx="2535581" cy="1354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467" dirty="0"/>
              <a:t>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文字内容需概括精炼点击输入简要文字内容</a:t>
            </a:r>
            <a:endParaRPr lang="en-US" altLang="zh-CN" sz="1467" dirty="0"/>
          </a:p>
          <a:p>
            <a:r>
              <a:rPr lang="zh-CN" altLang="en-US" sz="1467" dirty="0"/>
              <a:t>文字内容需概括精炼</a:t>
            </a:r>
            <a:endParaRPr lang="en-US" altLang="zh-CN" sz="1467" dirty="0"/>
          </a:p>
        </p:txBody>
      </p:sp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长远目标规划</a:t>
            </a:r>
          </a:p>
        </p:txBody>
      </p:sp>
    </p:spTree>
    <p:extLst>
      <p:ext uri="{BB962C8B-B14F-4D97-AF65-F5344CB8AC3E}">
        <p14:creationId xmlns:p14="http://schemas.microsoft.com/office/powerpoint/2010/main" val="25647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323907" y="3725781"/>
            <a:ext cx="354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PART</a:t>
            </a:r>
            <a:r>
              <a:rPr kumimoji="1" lang="zh-CN" altLang="en-US" sz="4000" b="1" dirty="0">
                <a:solidFill>
                  <a:srgbClr val="323232"/>
                </a:solidFill>
                <a:cs typeface="Arial Black"/>
              </a:rPr>
              <a:t> </a:t>
            </a:r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FIVE</a:t>
            </a:r>
            <a:endParaRPr kumimoji="1" lang="zh-CN" altLang="en-US" sz="4000" b="1" dirty="0">
              <a:solidFill>
                <a:srgbClr val="323232"/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72563" y="433311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4800" b="1" dirty="0">
                <a:solidFill>
                  <a:srgbClr val="323232"/>
                </a:solidFill>
                <a:latin typeface="Microsoft YaHei"/>
                <a:cs typeface="Microsoft YaHei"/>
              </a:rPr>
              <a:t>联系我们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965142" y="1355066"/>
            <a:ext cx="2244910" cy="2024042"/>
            <a:chOff x="4965142" y="1355066"/>
            <a:chExt cx="2244910" cy="2024042"/>
          </a:xfrm>
        </p:grpSpPr>
        <p:grpSp>
          <p:nvGrpSpPr>
            <p:cNvPr id="13" name="组合 12"/>
            <p:cNvGrpSpPr/>
            <p:nvPr/>
          </p:nvGrpSpPr>
          <p:grpSpPr>
            <a:xfrm>
              <a:off x="4965142" y="1355066"/>
              <a:ext cx="2244910" cy="2024042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15" name="Freeform 228"/>
            <p:cNvSpPr>
              <a:spLocks noEditPoints="1"/>
            </p:cNvSpPr>
            <p:nvPr/>
          </p:nvSpPr>
          <p:spPr bwMode="auto">
            <a:xfrm>
              <a:off x="5695385" y="1690203"/>
              <a:ext cx="895422" cy="1186622"/>
            </a:xfrm>
            <a:custGeom>
              <a:avLst/>
              <a:gdLst>
                <a:gd name="T0" fmla="*/ 38 w 52"/>
                <a:gd name="T1" fmla="*/ 53 h 69"/>
                <a:gd name="T2" fmla="*/ 32 w 52"/>
                <a:gd name="T3" fmla="*/ 51 h 69"/>
                <a:gd name="T4" fmla="*/ 32 w 52"/>
                <a:gd name="T5" fmla="*/ 51 h 69"/>
                <a:gd name="T6" fmla="*/ 27 w 52"/>
                <a:gd name="T7" fmla="*/ 49 h 69"/>
                <a:gd name="T8" fmla="*/ 15 w 52"/>
                <a:gd name="T9" fmla="*/ 29 h 69"/>
                <a:gd name="T10" fmla="*/ 16 w 52"/>
                <a:gd name="T11" fmla="*/ 23 h 69"/>
                <a:gd name="T12" fmla="*/ 16 w 52"/>
                <a:gd name="T13" fmla="*/ 23 h 69"/>
                <a:gd name="T14" fmla="*/ 18 w 52"/>
                <a:gd name="T15" fmla="*/ 17 h 69"/>
                <a:gd name="T16" fmla="*/ 11 w 52"/>
                <a:gd name="T17" fmla="*/ 6 h 69"/>
                <a:gd name="T18" fmla="*/ 7 w 52"/>
                <a:gd name="T19" fmla="*/ 6 h 69"/>
                <a:gd name="T20" fmla="*/ 1 w 52"/>
                <a:gd name="T21" fmla="*/ 14 h 69"/>
                <a:gd name="T22" fmla="*/ 0 w 52"/>
                <a:gd name="T23" fmla="*/ 21 h 69"/>
                <a:gd name="T24" fmla="*/ 11 w 52"/>
                <a:gd name="T25" fmla="*/ 45 h 69"/>
                <a:gd name="T26" fmla="*/ 26 w 52"/>
                <a:gd name="T27" fmla="*/ 66 h 69"/>
                <a:gd name="T28" fmla="*/ 32 w 52"/>
                <a:gd name="T29" fmla="*/ 68 h 69"/>
                <a:gd name="T30" fmla="*/ 42 w 52"/>
                <a:gd name="T31" fmla="*/ 68 h 69"/>
                <a:gd name="T32" fmla="*/ 44 w 52"/>
                <a:gd name="T33" fmla="*/ 64 h 69"/>
                <a:gd name="T34" fmla="*/ 38 w 52"/>
                <a:gd name="T35" fmla="*/ 53 h 69"/>
                <a:gd name="T36" fmla="*/ 52 w 52"/>
                <a:gd name="T37" fmla="*/ 62 h 69"/>
                <a:gd name="T38" fmla="*/ 44 w 52"/>
                <a:gd name="T39" fmla="*/ 49 h 69"/>
                <a:gd name="T40" fmla="*/ 42 w 52"/>
                <a:gd name="T41" fmla="*/ 48 h 69"/>
                <a:gd name="T42" fmla="*/ 40 w 52"/>
                <a:gd name="T43" fmla="*/ 48 h 69"/>
                <a:gd name="T44" fmla="*/ 39 w 52"/>
                <a:gd name="T45" fmla="*/ 51 h 69"/>
                <a:gd name="T46" fmla="*/ 47 w 52"/>
                <a:gd name="T47" fmla="*/ 64 h 69"/>
                <a:gd name="T48" fmla="*/ 50 w 52"/>
                <a:gd name="T49" fmla="*/ 65 h 69"/>
                <a:gd name="T50" fmla="*/ 51 w 52"/>
                <a:gd name="T51" fmla="*/ 64 h 69"/>
                <a:gd name="T52" fmla="*/ 52 w 52"/>
                <a:gd name="T53" fmla="*/ 62 h 69"/>
                <a:gd name="T54" fmla="*/ 20 w 52"/>
                <a:gd name="T55" fmla="*/ 17 h 69"/>
                <a:gd name="T56" fmla="*/ 23 w 52"/>
                <a:gd name="T57" fmla="*/ 18 h 69"/>
                <a:gd name="T58" fmla="*/ 24 w 52"/>
                <a:gd name="T59" fmla="*/ 17 h 69"/>
                <a:gd name="T60" fmla="*/ 25 w 52"/>
                <a:gd name="T61" fmla="*/ 14 h 69"/>
                <a:gd name="T62" fmla="*/ 17 w 52"/>
                <a:gd name="T63" fmla="*/ 1 h 69"/>
                <a:gd name="T64" fmla="*/ 15 w 52"/>
                <a:gd name="T65" fmla="*/ 0 h 69"/>
                <a:gd name="T66" fmla="*/ 13 w 52"/>
                <a:gd name="T67" fmla="*/ 1 h 69"/>
                <a:gd name="T68" fmla="*/ 13 w 52"/>
                <a:gd name="T69" fmla="*/ 4 h 69"/>
                <a:gd name="T70" fmla="*/ 20 w 52"/>
                <a:gd name="T71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69">
                  <a:moveTo>
                    <a:pt x="38" y="53"/>
                  </a:moveTo>
                  <a:cubicBezTo>
                    <a:pt x="37" y="51"/>
                    <a:pt x="34" y="50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0" y="52"/>
                    <a:pt x="28" y="51"/>
                    <a:pt x="27" y="4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7"/>
                    <a:pt x="14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2"/>
                    <a:pt x="19" y="19"/>
                    <a:pt x="18" y="1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4"/>
                    <a:pt x="8" y="4"/>
                    <a:pt x="7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6"/>
                    <a:pt x="0" y="19"/>
                    <a:pt x="0" y="21"/>
                  </a:cubicBezTo>
                  <a:cubicBezTo>
                    <a:pt x="0" y="21"/>
                    <a:pt x="1" y="28"/>
                    <a:pt x="11" y="45"/>
                  </a:cubicBezTo>
                  <a:cubicBezTo>
                    <a:pt x="20" y="61"/>
                    <a:pt x="26" y="66"/>
                    <a:pt x="26" y="66"/>
                  </a:cubicBezTo>
                  <a:cubicBezTo>
                    <a:pt x="27" y="68"/>
                    <a:pt x="30" y="69"/>
                    <a:pt x="32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68"/>
                    <a:pt x="45" y="66"/>
                    <a:pt x="44" y="64"/>
                  </a:cubicBezTo>
                  <a:lnTo>
                    <a:pt x="38" y="53"/>
                  </a:lnTo>
                  <a:close/>
                  <a:moveTo>
                    <a:pt x="52" y="62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4" y="48"/>
                    <a:pt x="43" y="47"/>
                    <a:pt x="42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9" y="50"/>
                    <a:pt x="39" y="51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5"/>
                    <a:pt x="49" y="65"/>
                    <a:pt x="50" y="65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2" y="64"/>
                    <a:pt x="52" y="62"/>
                    <a:pt x="52" y="62"/>
                  </a:cubicBezTo>
                  <a:close/>
                  <a:moveTo>
                    <a:pt x="20" y="17"/>
                  </a:moveTo>
                  <a:cubicBezTo>
                    <a:pt x="21" y="18"/>
                    <a:pt x="22" y="18"/>
                    <a:pt x="23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3"/>
                    <a:pt x="13" y="4"/>
                  </a:cubicBezTo>
                  <a:lnTo>
                    <a:pt x="20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7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37384" y="4508787"/>
            <a:ext cx="8784915" cy="523060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fontAlgn="ctr"/>
            <a:r>
              <a:rPr lang="en-US" altLang="zh-CN" sz="2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Honestly Communication Cooperation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0" y="1251338"/>
            <a:ext cx="12200928" cy="30076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29842" y="4882465"/>
            <a:ext cx="5436228" cy="1861568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fontAlgn="ctr"/>
            <a:r>
              <a:rPr lang="zh-CN" altLang="en-US" sz="1149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诚</a:t>
            </a:r>
            <a:r>
              <a:rPr lang="zh-CN" altLang="en-US" sz="39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信   沟通  合作</a:t>
            </a:r>
            <a:endParaRPr lang="en-US" altLang="zh-CN" sz="3999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欢迎加入</a:t>
            </a:r>
          </a:p>
        </p:txBody>
      </p:sp>
    </p:spTree>
    <p:extLst>
      <p:ext uri="{BB962C8B-B14F-4D97-AF65-F5344CB8AC3E}">
        <p14:creationId xmlns:p14="http://schemas.microsoft.com/office/powerpoint/2010/main" val="22650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关注我们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201121" y="3839725"/>
            <a:ext cx="1540344" cy="1388795"/>
            <a:chOff x="4650841" y="2879794"/>
            <a:chExt cx="1155258" cy="1041596"/>
          </a:xfrm>
        </p:grpSpPr>
        <p:grpSp>
          <p:nvGrpSpPr>
            <p:cNvPr id="27" name="组合 26"/>
            <p:cNvGrpSpPr/>
            <p:nvPr/>
          </p:nvGrpSpPr>
          <p:grpSpPr>
            <a:xfrm>
              <a:off x="4650841" y="2879794"/>
              <a:ext cx="1155258" cy="1041596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29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30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4970879" y="3170326"/>
              <a:ext cx="538162" cy="471487"/>
            </a:xfrm>
            <a:custGeom>
              <a:avLst/>
              <a:gdLst>
                <a:gd name="T0" fmla="*/ 417 w 785"/>
                <a:gd name="T1" fmla="*/ 0 h 690"/>
                <a:gd name="T2" fmla="*/ 417 w 785"/>
                <a:gd name="T3" fmla="*/ 593 h 690"/>
                <a:gd name="T4" fmla="*/ 646 w 785"/>
                <a:gd name="T5" fmla="*/ 690 h 690"/>
                <a:gd name="T6" fmla="*/ 626 w 785"/>
                <a:gd name="T7" fmla="*/ 540 h 690"/>
                <a:gd name="T8" fmla="*/ 30 w 785"/>
                <a:gd name="T9" fmla="*/ 315 h 690"/>
                <a:gd name="T10" fmla="*/ 0 w 785"/>
                <a:gd name="T11" fmla="*/ 396 h 690"/>
                <a:gd name="T12" fmla="*/ 122 w 785"/>
                <a:gd name="T13" fmla="*/ 600 h 690"/>
                <a:gd name="T14" fmla="*/ 214 w 785"/>
                <a:gd name="T15" fmla="*/ 613 h 690"/>
                <a:gd name="T16" fmla="*/ 355 w 785"/>
                <a:gd name="T17" fmla="*/ 609 h 690"/>
                <a:gd name="T18" fmla="*/ 189 w 785"/>
                <a:gd name="T19" fmla="*/ 400 h 690"/>
                <a:gd name="T20" fmla="*/ 257 w 785"/>
                <a:gd name="T21" fmla="*/ 219 h 690"/>
                <a:gd name="T22" fmla="*/ 310 w 785"/>
                <a:gd name="T23" fmla="*/ 241 h 690"/>
                <a:gd name="T24" fmla="*/ 311 w 785"/>
                <a:gd name="T25" fmla="*/ 287 h 690"/>
                <a:gd name="T26" fmla="*/ 317 w 785"/>
                <a:gd name="T27" fmla="*/ 320 h 690"/>
                <a:gd name="T28" fmla="*/ 320 w 785"/>
                <a:gd name="T29" fmla="*/ 371 h 690"/>
                <a:gd name="T30" fmla="*/ 287 w 785"/>
                <a:gd name="T31" fmla="*/ 397 h 690"/>
                <a:gd name="T32" fmla="*/ 189 w 785"/>
                <a:gd name="T33" fmla="*/ 400 h 690"/>
                <a:gd name="T34" fmla="*/ 252 w 785"/>
                <a:gd name="T35" fmla="*/ 295 h 690"/>
                <a:gd name="T36" fmla="*/ 289 w 785"/>
                <a:gd name="T37" fmla="*/ 284 h 690"/>
                <a:gd name="T38" fmla="*/ 289 w 785"/>
                <a:gd name="T39" fmla="*/ 252 h 690"/>
                <a:gd name="T40" fmla="*/ 249 w 785"/>
                <a:gd name="T41" fmla="*/ 240 h 690"/>
                <a:gd name="T42" fmla="*/ 213 w 785"/>
                <a:gd name="T43" fmla="*/ 295 h 690"/>
                <a:gd name="T44" fmla="*/ 258 w 785"/>
                <a:gd name="T45" fmla="*/ 379 h 690"/>
                <a:gd name="T46" fmla="*/ 288 w 785"/>
                <a:gd name="T47" fmla="*/ 373 h 690"/>
                <a:gd name="T48" fmla="*/ 301 w 785"/>
                <a:gd name="T49" fmla="*/ 348 h 690"/>
                <a:gd name="T50" fmla="*/ 281 w 785"/>
                <a:gd name="T51" fmla="*/ 320 h 690"/>
                <a:gd name="T52" fmla="*/ 213 w 785"/>
                <a:gd name="T53" fmla="*/ 317 h 690"/>
                <a:gd name="T54" fmla="*/ 372 w 785"/>
                <a:gd name="T55" fmla="*/ 400 h 690"/>
                <a:gd name="T56" fmla="*/ 440 w 785"/>
                <a:gd name="T57" fmla="*/ 219 h 690"/>
                <a:gd name="T58" fmla="*/ 493 w 785"/>
                <a:gd name="T59" fmla="*/ 241 h 690"/>
                <a:gd name="T60" fmla="*/ 494 w 785"/>
                <a:gd name="T61" fmla="*/ 287 h 690"/>
                <a:gd name="T62" fmla="*/ 500 w 785"/>
                <a:gd name="T63" fmla="*/ 320 h 690"/>
                <a:gd name="T64" fmla="*/ 503 w 785"/>
                <a:gd name="T65" fmla="*/ 371 h 690"/>
                <a:gd name="T66" fmla="*/ 470 w 785"/>
                <a:gd name="T67" fmla="*/ 397 h 690"/>
                <a:gd name="T68" fmla="*/ 372 w 785"/>
                <a:gd name="T69" fmla="*/ 400 h 690"/>
                <a:gd name="T70" fmla="*/ 435 w 785"/>
                <a:gd name="T71" fmla="*/ 295 h 690"/>
                <a:gd name="T72" fmla="*/ 472 w 785"/>
                <a:gd name="T73" fmla="*/ 284 h 690"/>
                <a:gd name="T74" fmla="*/ 472 w 785"/>
                <a:gd name="T75" fmla="*/ 252 h 690"/>
                <a:gd name="T76" fmla="*/ 432 w 785"/>
                <a:gd name="T77" fmla="*/ 240 h 690"/>
                <a:gd name="T78" fmla="*/ 396 w 785"/>
                <a:gd name="T79" fmla="*/ 295 h 690"/>
                <a:gd name="T80" fmla="*/ 441 w 785"/>
                <a:gd name="T81" fmla="*/ 379 h 690"/>
                <a:gd name="T82" fmla="*/ 471 w 785"/>
                <a:gd name="T83" fmla="*/ 373 h 690"/>
                <a:gd name="T84" fmla="*/ 484 w 785"/>
                <a:gd name="T85" fmla="*/ 348 h 690"/>
                <a:gd name="T86" fmla="*/ 464 w 785"/>
                <a:gd name="T87" fmla="*/ 320 h 690"/>
                <a:gd name="T88" fmla="*/ 396 w 785"/>
                <a:gd name="T89" fmla="*/ 317 h 690"/>
                <a:gd name="T90" fmla="*/ 548 w 785"/>
                <a:gd name="T91" fmla="*/ 342 h 690"/>
                <a:gd name="T92" fmla="*/ 578 w 785"/>
                <a:gd name="T93" fmla="*/ 362 h 690"/>
                <a:gd name="T94" fmla="*/ 624 w 785"/>
                <a:gd name="T95" fmla="*/ 382 h 690"/>
                <a:gd name="T96" fmla="*/ 664 w 785"/>
                <a:gd name="T97" fmla="*/ 367 h 690"/>
                <a:gd name="T98" fmla="*/ 664 w 785"/>
                <a:gd name="T99" fmla="*/ 336 h 690"/>
                <a:gd name="T100" fmla="*/ 615 w 785"/>
                <a:gd name="T101" fmla="*/ 317 h 690"/>
                <a:gd name="T102" fmla="*/ 561 w 785"/>
                <a:gd name="T103" fmla="*/ 288 h 690"/>
                <a:gd name="T104" fmla="*/ 562 w 785"/>
                <a:gd name="T105" fmla="*/ 240 h 690"/>
                <a:gd name="T106" fmla="*/ 618 w 785"/>
                <a:gd name="T107" fmla="*/ 216 h 690"/>
                <a:gd name="T108" fmla="*/ 678 w 785"/>
                <a:gd name="T109" fmla="*/ 241 h 690"/>
                <a:gd name="T110" fmla="*/ 664 w 785"/>
                <a:gd name="T111" fmla="*/ 272 h 690"/>
                <a:gd name="T112" fmla="*/ 619 w 785"/>
                <a:gd name="T113" fmla="*/ 237 h 690"/>
                <a:gd name="T114" fmla="*/ 578 w 785"/>
                <a:gd name="T115" fmla="*/ 264 h 690"/>
                <a:gd name="T116" fmla="*/ 621 w 785"/>
                <a:gd name="T117" fmla="*/ 293 h 690"/>
                <a:gd name="T118" fmla="*/ 685 w 785"/>
                <a:gd name="T119" fmla="*/ 323 h 690"/>
                <a:gd name="T120" fmla="*/ 684 w 785"/>
                <a:gd name="T121" fmla="*/ 376 h 690"/>
                <a:gd name="T122" fmla="*/ 625 w 785"/>
                <a:gd name="T123" fmla="*/ 403 h 690"/>
                <a:gd name="T124" fmla="*/ 558 w 785"/>
                <a:gd name="T125" fmla="*/ 375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5" h="690">
                  <a:moveTo>
                    <a:pt x="785" y="297"/>
                  </a:moveTo>
                  <a:cubicBezTo>
                    <a:pt x="785" y="133"/>
                    <a:pt x="620" y="0"/>
                    <a:pt x="417" y="0"/>
                  </a:cubicBezTo>
                  <a:cubicBezTo>
                    <a:pt x="213" y="0"/>
                    <a:pt x="49" y="133"/>
                    <a:pt x="49" y="297"/>
                  </a:cubicBezTo>
                  <a:cubicBezTo>
                    <a:pt x="49" y="460"/>
                    <a:pt x="213" y="593"/>
                    <a:pt x="417" y="593"/>
                  </a:cubicBezTo>
                  <a:cubicBezTo>
                    <a:pt x="436" y="593"/>
                    <a:pt x="455" y="592"/>
                    <a:pt x="473" y="589"/>
                  </a:cubicBezTo>
                  <a:cubicBezTo>
                    <a:pt x="507" y="646"/>
                    <a:pt x="571" y="685"/>
                    <a:pt x="646" y="690"/>
                  </a:cubicBezTo>
                  <a:cubicBezTo>
                    <a:pt x="626" y="664"/>
                    <a:pt x="615" y="632"/>
                    <a:pt x="615" y="598"/>
                  </a:cubicBezTo>
                  <a:cubicBezTo>
                    <a:pt x="615" y="577"/>
                    <a:pt x="619" y="559"/>
                    <a:pt x="626" y="540"/>
                  </a:cubicBezTo>
                  <a:cubicBezTo>
                    <a:pt x="722" y="487"/>
                    <a:pt x="785" y="398"/>
                    <a:pt x="785" y="297"/>
                  </a:cubicBezTo>
                  <a:close/>
                  <a:moveTo>
                    <a:pt x="30" y="315"/>
                  </a:moveTo>
                  <a:cubicBezTo>
                    <a:pt x="30" y="307"/>
                    <a:pt x="31" y="300"/>
                    <a:pt x="32" y="293"/>
                  </a:cubicBezTo>
                  <a:cubicBezTo>
                    <a:pt x="11" y="324"/>
                    <a:pt x="0" y="359"/>
                    <a:pt x="0" y="396"/>
                  </a:cubicBezTo>
                  <a:cubicBezTo>
                    <a:pt x="0" y="473"/>
                    <a:pt x="48" y="541"/>
                    <a:pt x="121" y="581"/>
                  </a:cubicBezTo>
                  <a:cubicBezTo>
                    <a:pt x="122" y="587"/>
                    <a:pt x="122" y="593"/>
                    <a:pt x="122" y="600"/>
                  </a:cubicBezTo>
                  <a:cubicBezTo>
                    <a:pt x="122" y="625"/>
                    <a:pt x="114" y="649"/>
                    <a:pt x="99" y="669"/>
                  </a:cubicBezTo>
                  <a:cubicBezTo>
                    <a:pt x="146" y="666"/>
                    <a:pt x="187" y="645"/>
                    <a:pt x="214" y="613"/>
                  </a:cubicBezTo>
                  <a:cubicBezTo>
                    <a:pt x="234" y="617"/>
                    <a:pt x="255" y="619"/>
                    <a:pt x="276" y="619"/>
                  </a:cubicBezTo>
                  <a:cubicBezTo>
                    <a:pt x="303" y="619"/>
                    <a:pt x="330" y="616"/>
                    <a:pt x="355" y="609"/>
                  </a:cubicBezTo>
                  <a:cubicBezTo>
                    <a:pt x="172" y="592"/>
                    <a:pt x="30" y="467"/>
                    <a:pt x="30" y="315"/>
                  </a:cubicBezTo>
                  <a:close/>
                  <a:moveTo>
                    <a:pt x="189" y="400"/>
                  </a:moveTo>
                  <a:lnTo>
                    <a:pt x="189" y="219"/>
                  </a:lnTo>
                  <a:lnTo>
                    <a:pt x="257" y="219"/>
                  </a:lnTo>
                  <a:cubicBezTo>
                    <a:pt x="271" y="219"/>
                    <a:pt x="282" y="221"/>
                    <a:pt x="290" y="224"/>
                  </a:cubicBezTo>
                  <a:cubicBezTo>
                    <a:pt x="299" y="228"/>
                    <a:pt x="305" y="234"/>
                    <a:pt x="310" y="241"/>
                  </a:cubicBezTo>
                  <a:cubicBezTo>
                    <a:pt x="315" y="249"/>
                    <a:pt x="317" y="257"/>
                    <a:pt x="317" y="265"/>
                  </a:cubicBezTo>
                  <a:cubicBezTo>
                    <a:pt x="317" y="273"/>
                    <a:pt x="315" y="280"/>
                    <a:pt x="311" y="287"/>
                  </a:cubicBezTo>
                  <a:cubicBezTo>
                    <a:pt x="306" y="294"/>
                    <a:pt x="300" y="300"/>
                    <a:pt x="292" y="304"/>
                  </a:cubicBezTo>
                  <a:cubicBezTo>
                    <a:pt x="303" y="307"/>
                    <a:pt x="311" y="312"/>
                    <a:pt x="317" y="320"/>
                  </a:cubicBezTo>
                  <a:cubicBezTo>
                    <a:pt x="323" y="328"/>
                    <a:pt x="326" y="337"/>
                    <a:pt x="326" y="348"/>
                  </a:cubicBezTo>
                  <a:cubicBezTo>
                    <a:pt x="326" y="356"/>
                    <a:pt x="324" y="364"/>
                    <a:pt x="320" y="371"/>
                  </a:cubicBezTo>
                  <a:cubicBezTo>
                    <a:pt x="317" y="379"/>
                    <a:pt x="312" y="384"/>
                    <a:pt x="307" y="388"/>
                  </a:cubicBezTo>
                  <a:cubicBezTo>
                    <a:pt x="302" y="392"/>
                    <a:pt x="295" y="395"/>
                    <a:pt x="287" y="397"/>
                  </a:cubicBezTo>
                  <a:cubicBezTo>
                    <a:pt x="279" y="399"/>
                    <a:pt x="270" y="400"/>
                    <a:pt x="258" y="400"/>
                  </a:cubicBezTo>
                  <a:lnTo>
                    <a:pt x="189" y="400"/>
                  </a:lnTo>
                  <a:close/>
                  <a:moveTo>
                    <a:pt x="213" y="295"/>
                  </a:moveTo>
                  <a:lnTo>
                    <a:pt x="252" y="295"/>
                  </a:lnTo>
                  <a:cubicBezTo>
                    <a:pt x="263" y="295"/>
                    <a:pt x="270" y="294"/>
                    <a:pt x="275" y="293"/>
                  </a:cubicBezTo>
                  <a:cubicBezTo>
                    <a:pt x="281" y="291"/>
                    <a:pt x="286" y="288"/>
                    <a:pt x="289" y="284"/>
                  </a:cubicBezTo>
                  <a:cubicBezTo>
                    <a:pt x="292" y="280"/>
                    <a:pt x="293" y="274"/>
                    <a:pt x="293" y="268"/>
                  </a:cubicBezTo>
                  <a:cubicBezTo>
                    <a:pt x="293" y="262"/>
                    <a:pt x="292" y="257"/>
                    <a:pt x="289" y="252"/>
                  </a:cubicBezTo>
                  <a:cubicBezTo>
                    <a:pt x="286" y="248"/>
                    <a:pt x="282" y="245"/>
                    <a:pt x="277" y="243"/>
                  </a:cubicBezTo>
                  <a:cubicBezTo>
                    <a:pt x="271" y="241"/>
                    <a:pt x="262" y="240"/>
                    <a:pt x="249" y="240"/>
                  </a:cubicBezTo>
                  <a:lnTo>
                    <a:pt x="213" y="240"/>
                  </a:lnTo>
                  <a:lnTo>
                    <a:pt x="213" y="295"/>
                  </a:lnTo>
                  <a:close/>
                  <a:moveTo>
                    <a:pt x="213" y="379"/>
                  </a:moveTo>
                  <a:lnTo>
                    <a:pt x="258" y="379"/>
                  </a:lnTo>
                  <a:cubicBezTo>
                    <a:pt x="266" y="379"/>
                    <a:pt x="271" y="379"/>
                    <a:pt x="274" y="378"/>
                  </a:cubicBezTo>
                  <a:cubicBezTo>
                    <a:pt x="280" y="377"/>
                    <a:pt x="284" y="375"/>
                    <a:pt x="288" y="373"/>
                  </a:cubicBezTo>
                  <a:cubicBezTo>
                    <a:pt x="292" y="371"/>
                    <a:pt x="295" y="367"/>
                    <a:pt x="297" y="363"/>
                  </a:cubicBezTo>
                  <a:cubicBezTo>
                    <a:pt x="300" y="359"/>
                    <a:pt x="301" y="353"/>
                    <a:pt x="301" y="348"/>
                  </a:cubicBezTo>
                  <a:cubicBezTo>
                    <a:pt x="301" y="341"/>
                    <a:pt x="299" y="335"/>
                    <a:pt x="296" y="330"/>
                  </a:cubicBezTo>
                  <a:cubicBezTo>
                    <a:pt x="292" y="325"/>
                    <a:pt x="287" y="322"/>
                    <a:pt x="281" y="320"/>
                  </a:cubicBezTo>
                  <a:cubicBezTo>
                    <a:pt x="275" y="318"/>
                    <a:pt x="266" y="317"/>
                    <a:pt x="255" y="317"/>
                  </a:cubicBezTo>
                  <a:lnTo>
                    <a:pt x="213" y="317"/>
                  </a:lnTo>
                  <a:lnTo>
                    <a:pt x="213" y="379"/>
                  </a:lnTo>
                  <a:close/>
                  <a:moveTo>
                    <a:pt x="372" y="400"/>
                  </a:moveTo>
                  <a:lnTo>
                    <a:pt x="372" y="219"/>
                  </a:lnTo>
                  <a:lnTo>
                    <a:pt x="440" y="219"/>
                  </a:lnTo>
                  <a:cubicBezTo>
                    <a:pt x="454" y="219"/>
                    <a:pt x="465" y="221"/>
                    <a:pt x="473" y="224"/>
                  </a:cubicBezTo>
                  <a:cubicBezTo>
                    <a:pt x="482" y="228"/>
                    <a:pt x="488" y="234"/>
                    <a:pt x="493" y="241"/>
                  </a:cubicBezTo>
                  <a:cubicBezTo>
                    <a:pt x="498" y="249"/>
                    <a:pt x="500" y="257"/>
                    <a:pt x="500" y="265"/>
                  </a:cubicBezTo>
                  <a:cubicBezTo>
                    <a:pt x="500" y="273"/>
                    <a:pt x="498" y="280"/>
                    <a:pt x="494" y="287"/>
                  </a:cubicBezTo>
                  <a:cubicBezTo>
                    <a:pt x="489" y="294"/>
                    <a:pt x="483" y="300"/>
                    <a:pt x="475" y="304"/>
                  </a:cubicBezTo>
                  <a:cubicBezTo>
                    <a:pt x="486" y="307"/>
                    <a:pt x="494" y="312"/>
                    <a:pt x="500" y="320"/>
                  </a:cubicBezTo>
                  <a:cubicBezTo>
                    <a:pt x="506" y="328"/>
                    <a:pt x="509" y="337"/>
                    <a:pt x="509" y="348"/>
                  </a:cubicBezTo>
                  <a:cubicBezTo>
                    <a:pt x="509" y="356"/>
                    <a:pt x="507" y="364"/>
                    <a:pt x="503" y="371"/>
                  </a:cubicBezTo>
                  <a:cubicBezTo>
                    <a:pt x="500" y="379"/>
                    <a:pt x="495" y="384"/>
                    <a:pt x="490" y="388"/>
                  </a:cubicBezTo>
                  <a:cubicBezTo>
                    <a:pt x="485" y="392"/>
                    <a:pt x="478" y="395"/>
                    <a:pt x="470" y="397"/>
                  </a:cubicBezTo>
                  <a:cubicBezTo>
                    <a:pt x="462" y="399"/>
                    <a:pt x="453" y="400"/>
                    <a:pt x="441" y="400"/>
                  </a:cubicBezTo>
                  <a:lnTo>
                    <a:pt x="372" y="400"/>
                  </a:lnTo>
                  <a:close/>
                  <a:moveTo>
                    <a:pt x="396" y="295"/>
                  </a:moveTo>
                  <a:lnTo>
                    <a:pt x="435" y="295"/>
                  </a:lnTo>
                  <a:cubicBezTo>
                    <a:pt x="446" y="295"/>
                    <a:pt x="453" y="294"/>
                    <a:pt x="458" y="293"/>
                  </a:cubicBezTo>
                  <a:cubicBezTo>
                    <a:pt x="464" y="291"/>
                    <a:pt x="469" y="288"/>
                    <a:pt x="472" y="284"/>
                  </a:cubicBezTo>
                  <a:cubicBezTo>
                    <a:pt x="475" y="280"/>
                    <a:pt x="476" y="274"/>
                    <a:pt x="476" y="268"/>
                  </a:cubicBezTo>
                  <a:cubicBezTo>
                    <a:pt x="476" y="262"/>
                    <a:pt x="475" y="257"/>
                    <a:pt x="472" y="252"/>
                  </a:cubicBezTo>
                  <a:cubicBezTo>
                    <a:pt x="469" y="248"/>
                    <a:pt x="465" y="245"/>
                    <a:pt x="460" y="243"/>
                  </a:cubicBezTo>
                  <a:cubicBezTo>
                    <a:pt x="454" y="241"/>
                    <a:pt x="445" y="240"/>
                    <a:pt x="432" y="240"/>
                  </a:cubicBezTo>
                  <a:lnTo>
                    <a:pt x="396" y="240"/>
                  </a:lnTo>
                  <a:lnTo>
                    <a:pt x="396" y="295"/>
                  </a:lnTo>
                  <a:close/>
                  <a:moveTo>
                    <a:pt x="396" y="379"/>
                  </a:moveTo>
                  <a:lnTo>
                    <a:pt x="441" y="379"/>
                  </a:lnTo>
                  <a:cubicBezTo>
                    <a:pt x="449" y="379"/>
                    <a:pt x="454" y="379"/>
                    <a:pt x="457" y="378"/>
                  </a:cubicBezTo>
                  <a:cubicBezTo>
                    <a:pt x="463" y="377"/>
                    <a:pt x="467" y="375"/>
                    <a:pt x="471" y="373"/>
                  </a:cubicBezTo>
                  <a:cubicBezTo>
                    <a:pt x="475" y="371"/>
                    <a:pt x="478" y="367"/>
                    <a:pt x="480" y="363"/>
                  </a:cubicBezTo>
                  <a:cubicBezTo>
                    <a:pt x="483" y="359"/>
                    <a:pt x="484" y="353"/>
                    <a:pt x="484" y="348"/>
                  </a:cubicBezTo>
                  <a:cubicBezTo>
                    <a:pt x="484" y="341"/>
                    <a:pt x="482" y="335"/>
                    <a:pt x="479" y="330"/>
                  </a:cubicBezTo>
                  <a:cubicBezTo>
                    <a:pt x="475" y="325"/>
                    <a:pt x="470" y="322"/>
                    <a:pt x="464" y="320"/>
                  </a:cubicBezTo>
                  <a:cubicBezTo>
                    <a:pt x="458" y="318"/>
                    <a:pt x="449" y="317"/>
                    <a:pt x="438" y="317"/>
                  </a:cubicBezTo>
                  <a:lnTo>
                    <a:pt x="396" y="317"/>
                  </a:lnTo>
                  <a:lnTo>
                    <a:pt x="396" y="379"/>
                  </a:lnTo>
                  <a:close/>
                  <a:moveTo>
                    <a:pt x="548" y="342"/>
                  </a:moveTo>
                  <a:lnTo>
                    <a:pt x="570" y="340"/>
                  </a:lnTo>
                  <a:cubicBezTo>
                    <a:pt x="571" y="349"/>
                    <a:pt x="574" y="357"/>
                    <a:pt x="578" y="362"/>
                  </a:cubicBezTo>
                  <a:cubicBezTo>
                    <a:pt x="582" y="368"/>
                    <a:pt x="588" y="373"/>
                    <a:pt x="596" y="376"/>
                  </a:cubicBezTo>
                  <a:cubicBezTo>
                    <a:pt x="604" y="380"/>
                    <a:pt x="614" y="382"/>
                    <a:pt x="624" y="382"/>
                  </a:cubicBezTo>
                  <a:cubicBezTo>
                    <a:pt x="633" y="382"/>
                    <a:pt x="641" y="380"/>
                    <a:pt x="648" y="378"/>
                  </a:cubicBezTo>
                  <a:cubicBezTo>
                    <a:pt x="655" y="375"/>
                    <a:pt x="660" y="371"/>
                    <a:pt x="664" y="367"/>
                  </a:cubicBezTo>
                  <a:cubicBezTo>
                    <a:pt x="667" y="362"/>
                    <a:pt x="669" y="357"/>
                    <a:pt x="669" y="351"/>
                  </a:cubicBezTo>
                  <a:cubicBezTo>
                    <a:pt x="669" y="345"/>
                    <a:pt x="667" y="340"/>
                    <a:pt x="664" y="336"/>
                  </a:cubicBezTo>
                  <a:cubicBezTo>
                    <a:pt x="661" y="332"/>
                    <a:pt x="655" y="328"/>
                    <a:pt x="648" y="325"/>
                  </a:cubicBezTo>
                  <a:cubicBezTo>
                    <a:pt x="643" y="324"/>
                    <a:pt x="632" y="321"/>
                    <a:pt x="615" y="317"/>
                  </a:cubicBezTo>
                  <a:cubicBezTo>
                    <a:pt x="599" y="313"/>
                    <a:pt x="587" y="309"/>
                    <a:pt x="580" y="305"/>
                  </a:cubicBezTo>
                  <a:cubicBezTo>
                    <a:pt x="572" y="301"/>
                    <a:pt x="565" y="295"/>
                    <a:pt x="561" y="288"/>
                  </a:cubicBezTo>
                  <a:cubicBezTo>
                    <a:pt x="557" y="282"/>
                    <a:pt x="555" y="274"/>
                    <a:pt x="555" y="266"/>
                  </a:cubicBezTo>
                  <a:cubicBezTo>
                    <a:pt x="555" y="257"/>
                    <a:pt x="557" y="248"/>
                    <a:pt x="562" y="240"/>
                  </a:cubicBezTo>
                  <a:cubicBezTo>
                    <a:pt x="568" y="232"/>
                    <a:pt x="575" y="226"/>
                    <a:pt x="585" y="222"/>
                  </a:cubicBezTo>
                  <a:cubicBezTo>
                    <a:pt x="595" y="218"/>
                    <a:pt x="606" y="216"/>
                    <a:pt x="618" y="216"/>
                  </a:cubicBezTo>
                  <a:cubicBezTo>
                    <a:pt x="632" y="216"/>
                    <a:pt x="644" y="218"/>
                    <a:pt x="654" y="222"/>
                  </a:cubicBezTo>
                  <a:cubicBezTo>
                    <a:pt x="664" y="227"/>
                    <a:pt x="672" y="233"/>
                    <a:pt x="678" y="241"/>
                  </a:cubicBezTo>
                  <a:cubicBezTo>
                    <a:pt x="683" y="250"/>
                    <a:pt x="686" y="259"/>
                    <a:pt x="687" y="270"/>
                  </a:cubicBezTo>
                  <a:lnTo>
                    <a:pt x="664" y="272"/>
                  </a:lnTo>
                  <a:cubicBezTo>
                    <a:pt x="662" y="260"/>
                    <a:pt x="658" y="252"/>
                    <a:pt x="651" y="246"/>
                  </a:cubicBezTo>
                  <a:cubicBezTo>
                    <a:pt x="644" y="240"/>
                    <a:pt x="633" y="237"/>
                    <a:pt x="619" y="237"/>
                  </a:cubicBezTo>
                  <a:cubicBezTo>
                    <a:pt x="605" y="237"/>
                    <a:pt x="594" y="240"/>
                    <a:pt x="588" y="245"/>
                  </a:cubicBezTo>
                  <a:cubicBezTo>
                    <a:pt x="581" y="250"/>
                    <a:pt x="578" y="257"/>
                    <a:pt x="578" y="264"/>
                  </a:cubicBezTo>
                  <a:cubicBezTo>
                    <a:pt x="578" y="271"/>
                    <a:pt x="580" y="276"/>
                    <a:pt x="585" y="280"/>
                  </a:cubicBezTo>
                  <a:cubicBezTo>
                    <a:pt x="589" y="284"/>
                    <a:pt x="601" y="289"/>
                    <a:pt x="621" y="293"/>
                  </a:cubicBezTo>
                  <a:cubicBezTo>
                    <a:pt x="640" y="298"/>
                    <a:pt x="654" y="301"/>
                    <a:pt x="661" y="305"/>
                  </a:cubicBezTo>
                  <a:cubicBezTo>
                    <a:pt x="672" y="310"/>
                    <a:pt x="679" y="316"/>
                    <a:pt x="685" y="323"/>
                  </a:cubicBezTo>
                  <a:cubicBezTo>
                    <a:pt x="690" y="331"/>
                    <a:pt x="692" y="339"/>
                    <a:pt x="692" y="349"/>
                  </a:cubicBezTo>
                  <a:cubicBezTo>
                    <a:pt x="692" y="359"/>
                    <a:pt x="689" y="368"/>
                    <a:pt x="684" y="376"/>
                  </a:cubicBezTo>
                  <a:cubicBezTo>
                    <a:pt x="678" y="385"/>
                    <a:pt x="670" y="391"/>
                    <a:pt x="660" y="396"/>
                  </a:cubicBezTo>
                  <a:cubicBezTo>
                    <a:pt x="650" y="401"/>
                    <a:pt x="638" y="403"/>
                    <a:pt x="625" y="403"/>
                  </a:cubicBezTo>
                  <a:cubicBezTo>
                    <a:pt x="609" y="403"/>
                    <a:pt x="595" y="401"/>
                    <a:pt x="584" y="396"/>
                  </a:cubicBezTo>
                  <a:cubicBezTo>
                    <a:pt x="573" y="391"/>
                    <a:pt x="564" y="384"/>
                    <a:pt x="558" y="375"/>
                  </a:cubicBezTo>
                  <a:cubicBezTo>
                    <a:pt x="551" y="365"/>
                    <a:pt x="548" y="354"/>
                    <a:pt x="548" y="3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348580" y="3841575"/>
            <a:ext cx="1512541" cy="1363725"/>
            <a:chOff x="3261435" y="2881181"/>
            <a:chExt cx="1134406" cy="1022794"/>
          </a:xfrm>
        </p:grpSpPr>
        <p:grpSp>
          <p:nvGrpSpPr>
            <p:cNvPr id="32" name="组合 31"/>
            <p:cNvGrpSpPr/>
            <p:nvPr/>
          </p:nvGrpSpPr>
          <p:grpSpPr>
            <a:xfrm>
              <a:off x="3261435" y="2881181"/>
              <a:ext cx="1134406" cy="1022794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39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3563888" y="3166358"/>
              <a:ext cx="525462" cy="452437"/>
              <a:chOff x="3379788" y="4325938"/>
              <a:chExt cx="525462" cy="452437"/>
            </a:xfrm>
            <a:solidFill>
              <a:srgbClr val="C00000"/>
            </a:solidFill>
          </p:grpSpPr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3379788" y="4394200"/>
                <a:ext cx="482600" cy="384175"/>
              </a:xfrm>
              <a:custGeom>
                <a:avLst/>
                <a:gdLst>
                  <a:gd name="T0" fmla="*/ 580 w 704"/>
                  <a:gd name="T1" fmla="*/ 236 h 561"/>
                  <a:gd name="T2" fmla="*/ 564 w 704"/>
                  <a:gd name="T3" fmla="*/ 214 h 561"/>
                  <a:gd name="T4" fmla="*/ 558 w 704"/>
                  <a:gd name="T5" fmla="*/ 130 h 561"/>
                  <a:gd name="T6" fmla="*/ 409 w 704"/>
                  <a:gd name="T7" fmla="*/ 136 h 561"/>
                  <a:gd name="T8" fmla="*/ 385 w 704"/>
                  <a:gd name="T9" fmla="*/ 99 h 561"/>
                  <a:gd name="T10" fmla="*/ 264 w 704"/>
                  <a:gd name="T11" fmla="*/ 37 h 561"/>
                  <a:gd name="T12" fmla="*/ 64 w 704"/>
                  <a:gd name="T13" fmla="*/ 203 h 561"/>
                  <a:gd name="T14" fmla="*/ 8 w 704"/>
                  <a:gd name="T15" fmla="*/ 355 h 561"/>
                  <a:gd name="T16" fmla="*/ 301 w 704"/>
                  <a:gd name="T17" fmla="*/ 551 h 561"/>
                  <a:gd name="T18" fmla="*/ 652 w 704"/>
                  <a:gd name="T19" fmla="*/ 396 h 561"/>
                  <a:gd name="T20" fmla="*/ 580 w 704"/>
                  <a:gd name="T21" fmla="*/ 236 h 561"/>
                  <a:gd name="T22" fmla="*/ 310 w 704"/>
                  <a:gd name="T23" fmla="*/ 510 h 561"/>
                  <a:gd name="T24" fmla="*/ 310 w 704"/>
                  <a:gd name="T25" fmla="*/ 510 h 561"/>
                  <a:gd name="T26" fmla="*/ 82 w 704"/>
                  <a:gd name="T27" fmla="*/ 368 h 561"/>
                  <a:gd name="T28" fmla="*/ 310 w 704"/>
                  <a:gd name="T29" fmla="*/ 210 h 561"/>
                  <a:gd name="T30" fmla="*/ 539 w 704"/>
                  <a:gd name="T31" fmla="*/ 340 h 561"/>
                  <a:gd name="T32" fmla="*/ 310 w 704"/>
                  <a:gd name="T33" fmla="*/ 51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4" h="561">
                    <a:moveTo>
                      <a:pt x="580" y="236"/>
                    </a:moveTo>
                    <a:cubicBezTo>
                      <a:pt x="550" y="230"/>
                      <a:pt x="564" y="214"/>
                      <a:pt x="564" y="214"/>
                    </a:cubicBezTo>
                    <a:cubicBezTo>
                      <a:pt x="564" y="214"/>
                      <a:pt x="594" y="165"/>
                      <a:pt x="558" y="130"/>
                    </a:cubicBezTo>
                    <a:cubicBezTo>
                      <a:pt x="515" y="86"/>
                      <a:pt x="409" y="136"/>
                      <a:pt x="409" y="136"/>
                    </a:cubicBezTo>
                    <a:cubicBezTo>
                      <a:pt x="368" y="148"/>
                      <a:pt x="379" y="130"/>
                      <a:pt x="385" y="99"/>
                    </a:cubicBezTo>
                    <a:cubicBezTo>
                      <a:pt x="385" y="62"/>
                      <a:pt x="372" y="0"/>
                      <a:pt x="264" y="37"/>
                    </a:cubicBezTo>
                    <a:cubicBezTo>
                      <a:pt x="157" y="74"/>
                      <a:pt x="64" y="203"/>
                      <a:pt x="64" y="203"/>
                    </a:cubicBezTo>
                    <a:cubicBezTo>
                      <a:pt x="0" y="289"/>
                      <a:pt x="8" y="355"/>
                      <a:pt x="8" y="355"/>
                    </a:cubicBezTo>
                    <a:cubicBezTo>
                      <a:pt x="24" y="501"/>
                      <a:pt x="180" y="542"/>
                      <a:pt x="301" y="551"/>
                    </a:cubicBezTo>
                    <a:cubicBezTo>
                      <a:pt x="428" y="561"/>
                      <a:pt x="600" y="507"/>
                      <a:pt x="652" y="396"/>
                    </a:cubicBezTo>
                    <a:cubicBezTo>
                      <a:pt x="704" y="286"/>
                      <a:pt x="610" y="242"/>
                      <a:pt x="580" y="236"/>
                    </a:cubicBezTo>
                    <a:close/>
                    <a:moveTo>
                      <a:pt x="310" y="510"/>
                    </a:moveTo>
                    <a:lnTo>
                      <a:pt x="310" y="510"/>
                    </a:lnTo>
                    <a:cubicBezTo>
                      <a:pt x="184" y="516"/>
                      <a:pt x="82" y="452"/>
                      <a:pt x="82" y="368"/>
                    </a:cubicBezTo>
                    <a:cubicBezTo>
                      <a:pt x="82" y="283"/>
                      <a:pt x="184" y="216"/>
                      <a:pt x="310" y="210"/>
                    </a:cubicBezTo>
                    <a:cubicBezTo>
                      <a:pt x="437" y="204"/>
                      <a:pt x="539" y="256"/>
                      <a:pt x="539" y="340"/>
                    </a:cubicBezTo>
                    <a:cubicBezTo>
                      <a:pt x="539" y="425"/>
                      <a:pt x="437" y="504"/>
                      <a:pt x="310" y="51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Freeform 15"/>
              <p:cNvSpPr>
                <a:spLocks noEditPoints="1"/>
              </p:cNvSpPr>
              <p:nvPr/>
            </p:nvSpPr>
            <p:spPr bwMode="auto">
              <a:xfrm>
                <a:off x="3487738" y="4565650"/>
                <a:ext cx="190500" cy="169862"/>
              </a:xfrm>
              <a:custGeom>
                <a:avLst/>
                <a:gdLst>
                  <a:gd name="T0" fmla="*/ 127 w 277"/>
                  <a:gd name="T1" fmla="*/ 15 h 246"/>
                  <a:gd name="T2" fmla="*/ 15 w 277"/>
                  <a:gd name="T3" fmla="*/ 148 h 246"/>
                  <a:gd name="T4" fmla="*/ 49 w 277"/>
                  <a:gd name="T5" fmla="*/ 205 h 246"/>
                  <a:gd name="T6" fmla="*/ 239 w 277"/>
                  <a:gd name="T7" fmla="*/ 171 h 246"/>
                  <a:gd name="T8" fmla="*/ 127 w 277"/>
                  <a:gd name="T9" fmla="*/ 15 h 246"/>
                  <a:gd name="T10" fmla="*/ 95 w 277"/>
                  <a:gd name="T11" fmla="*/ 182 h 246"/>
                  <a:gd name="T12" fmla="*/ 95 w 277"/>
                  <a:gd name="T13" fmla="*/ 182 h 246"/>
                  <a:gd name="T14" fmla="*/ 52 w 277"/>
                  <a:gd name="T15" fmla="*/ 151 h 246"/>
                  <a:gd name="T16" fmla="*/ 93 w 277"/>
                  <a:gd name="T17" fmla="*/ 108 h 246"/>
                  <a:gd name="T18" fmla="*/ 138 w 277"/>
                  <a:gd name="T19" fmla="*/ 141 h 246"/>
                  <a:gd name="T20" fmla="*/ 95 w 277"/>
                  <a:gd name="T21" fmla="*/ 182 h 246"/>
                  <a:gd name="T22" fmla="*/ 170 w 277"/>
                  <a:gd name="T23" fmla="*/ 118 h 246"/>
                  <a:gd name="T24" fmla="*/ 170 w 277"/>
                  <a:gd name="T25" fmla="*/ 118 h 246"/>
                  <a:gd name="T26" fmla="*/ 148 w 277"/>
                  <a:gd name="T27" fmla="*/ 116 h 246"/>
                  <a:gd name="T28" fmla="*/ 153 w 277"/>
                  <a:gd name="T29" fmla="*/ 92 h 246"/>
                  <a:gd name="T30" fmla="*/ 177 w 277"/>
                  <a:gd name="T31" fmla="*/ 94 h 246"/>
                  <a:gd name="T32" fmla="*/ 170 w 277"/>
                  <a:gd name="T33" fmla="*/ 11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7" h="246">
                    <a:moveTo>
                      <a:pt x="127" y="15"/>
                    </a:moveTo>
                    <a:cubicBezTo>
                      <a:pt x="0" y="29"/>
                      <a:pt x="15" y="148"/>
                      <a:pt x="15" y="148"/>
                    </a:cubicBezTo>
                    <a:cubicBezTo>
                      <a:pt x="15" y="148"/>
                      <a:pt x="13" y="186"/>
                      <a:pt x="49" y="205"/>
                    </a:cubicBezTo>
                    <a:cubicBezTo>
                      <a:pt x="123" y="246"/>
                      <a:pt x="200" y="221"/>
                      <a:pt x="239" y="171"/>
                    </a:cubicBezTo>
                    <a:cubicBezTo>
                      <a:pt x="277" y="121"/>
                      <a:pt x="255" y="0"/>
                      <a:pt x="127" y="15"/>
                    </a:cubicBezTo>
                    <a:close/>
                    <a:moveTo>
                      <a:pt x="95" y="182"/>
                    </a:moveTo>
                    <a:lnTo>
                      <a:pt x="95" y="182"/>
                    </a:lnTo>
                    <a:cubicBezTo>
                      <a:pt x="71" y="184"/>
                      <a:pt x="52" y="171"/>
                      <a:pt x="52" y="151"/>
                    </a:cubicBezTo>
                    <a:cubicBezTo>
                      <a:pt x="52" y="131"/>
                      <a:pt x="69" y="110"/>
                      <a:pt x="93" y="108"/>
                    </a:cubicBezTo>
                    <a:cubicBezTo>
                      <a:pt x="120" y="105"/>
                      <a:pt x="138" y="121"/>
                      <a:pt x="138" y="141"/>
                    </a:cubicBezTo>
                    <a:cubicBezTo>
                      <a:pt x="138" y="161"/>
                      <a:pt x="119" y="179"/>
                      <a:pt x="95" y="182"/>
                    </a:cubicBezTo>
                    <a:close/>
                    <a:moveTo>
                      <a:pt x="170" y="118"/>
                    </a:moveTo>
                    <a:lnTo>
                      <a:pt x="170" y="118"/>
                    </a:lnTo>
                    <a:cubicBezTo>
                      <a:pt x="162" y="124"/>
                      <a:pt x="152" y="123"/>
                      <a:pt x="148" y="116"/>
                    </a:cubicBezTo>
                    <a:cubicBezTo>
                      <a:pt x="143" y="109"/>
                      <a:pt x="145" y="98"/>
                      <a:pt x="153" y="92"/>
                    </a:cubicBezTo>
                    <a:cubicBezTo>
                      <a:pt x="163" y="85"/>
                      <a:pt x="173" y="87"/>
                      <a:pt x="177" y="94"/>
                    </a:cubicBezTo>
                    <a:cubicBezTo>
                      <a:pt x="181" y="101"/>
                      <a:pt x="178" y="112"/>
                      <a:pt x="170" y="118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727450" y="4325938"/>
                <a:ext cx="177800" cy="200025"/>
              </a:xfrm>
              <a:custGeom>
                <a:avLst/>
                <a:gdLst>
                  <a:gd name="T0" fmla="*/ 256 w 259"/>
                  <a:gd name="T1" fmla="*/ 269 h 293"/>
                  <a:gd name="T2" fmla="*/ 257 w 259"/>
                  <a:gd name="T3" fmla="*/ 262 h 293"/>
                  <a:gd name="T4" fmla="*/ 259 w 259"/>
                  <a:gd name="T5" fmla="*/ 228 h 293"/>
                  <a:gd name="T6" fmla="*/ 32 w 259"/>
                  <a:gd name="T7" fmla="*/ 0 h 293"/>
                  <a:gd name="T8" fmla="*/ 0 w 259"/>
                  <a:gd name="T9" fmla="*/ 31 h 293"/>
                  <a:gd name="T10" fmla="*/ 32 w 259"/>
                  <a:gd name="T11" fmla="*/ 63 h 293"/>
                  <a:gd name="T12" fmla="*/ 196 w 259"/>
                  <a:gd name="T13" fmla="*/ 228 h 293"/>
                  <a:gd name="T14" fmla="*/ 194 w 259"/>
                  <a:gd name="T15" fmla="*/ 258 h 293"/>
                  <a:gd name="T16" fmla="*/ 194 w 259"/>
                  <a:gd name="T17" fmla="*/ 258 h 293"/>
                  <a:gd name="T18" fmla="*/ 194 w 259"/>
                  <a:gd name="T19" fmla="*/ 261 h 293"/>
                  <a:gd name="T20" fmla="*/ 225 w 259"/>
                  <a:gd name="T21" fmla="*/ 293 h 293"/>
                  <a:gd name="T22" fmla="*/ 256 w 259"/>
                  <a:gd name="T23" fmla="*/ 269 h 293"/>
                  <a:gd name="T24" fmla="*/ 256 w 259"/>
                  <a:gd name="T25" fmla="*/ 269 h 293"/>
                  <a:gd name="T26" fmla="*/ 256 w 259"/>
                  <a:gd name="T27" fmla="*/ 26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9" h="293">
                    <a:moveTo>
                      <a:pt x="256" y="269"/>
                    </a:moveTo>
                    <a:cubicBezTo>
                      <a:pt x="256" y="267"/>
                      <a:pt x="257" y="264"/>
                      <a:pt x="257" y="262"/>
                    </a:cubicBezTo>
                    <a:cubicBezTo>
                      <a:pt x="258" y="250"/>
                      <a:pt x="259" y="239"/>
                      <a:pt x="259" y="228"/>
                    </a:cubicBezTo>
                    <a:cubicBezTo>
                      <a:pt x="259" y="102"/>
                      <a:pt x="157" y="0"/>
                      <a:pt x="32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49"/>
                      <a:pt x="14" y="63"/>
                      <a:pt x="32" y="63"/>
                    </a:cubicBezTo>
                    <a:cubicBezTo>
                      <a:pt x="123" y="63"/>
                      <a:pt x="196" y="137"/>
                      <a:pt x="196" y="228"/>
                    </a:cubicBezTo>
                    <a:cubicBezTo>
                      <a:pt x="196" y="238"/>
                      <a:pt x="196" y="248"/>
                      <a:pt x="194" y="258"/>
                    </a:cubicBezTo>
                    <a:lnTo>
                      <a:pt x="194" y="258"/>
                    </a:lnTo>
                    <a:cubicBezTo>
                      <a:pt x="194" y="259"/>
                      <a:pt x="194" y="260"/>
                      <a:pt x="194" y="261"/>
                    </a:cubicBezTo>
                    <a:cubicBezTo>
                      <a:pt x="194" y="279"/>
                      <a:pt x="208" y="293"/>
                      <a:pt x="225" y="293"/>
                    </a:cubicBezTo>
                    <a:cubicBezTo>
                      <a:pt x="240" y="293"/>
                      <a:pt x="252" y="283"/>
                      <a:pt x="256" y="269"/>
                    </a:cubicBezTo>
                    <a:lnTo>
                      <a:pt x="256" y="269"/>
                    </a:lnTo>
                    <a:cubicBezTo>
                      <a:pt x="256" y="269"/>
                      <a:pt x="256" y="269"/>
                      <a:pt x="256" y="269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17"/>
              <p:cNvSpPr>
                <a:spLocks/>
              </p:cNvSpPr>
              <p:nvPr/>
            </p:nvSpPr>
            <p:spPr bwMode="auto">
              <a:xfrm>
                <a:off x="3732213" y="4395788"/>
                <a:ext cx="103187" cy="112712"/>
              </a:xfrm>
              <a:custGeom>
                <a:avLst/>
                <a:gdLst>
                  <a:gd name="T0" fmla="*/ 151 w 152"/>
                  <a:gd name="T1" fmla="*/ 137 h 164"/>
                  <a:gd name="T2" fmla="*/ 152 w 152"/>
                  <a:gd name="T3" fmla="*/ 126 h 164"/>
                  <a:gd name="T4" fmla="*/ 26 w 152"/>
                  <a:gd name="T5" fmla="*/ 0 h 164"/>
                  <a:gd name="T6" fmla="*/ 0 w 152"/>
                  <a:gd name="T7" fmla="*/ 26 h 164"/>
                  <a:gd name="T8" fmla="*/ 26 w 152"/>
                  <a:gd name="T9" fmla="*/ 52 h 164"/>
                  <a:gd name="T10" fmla="*/ 99 w 152"/>
                  <a:gd name="T11" fmla="*/ 126 h 164"/>
                  <a:gd name="T12" fmla="*/ 99 w 152"/>
                  <a:gd name="T13" fmla="*/ 135 h 164"/>
                  <a:gd name="T14" fmla="*/ 99 w 152"/>
                  <a:gd name="T15" fmla="*/ 135 h 164"/>
                  <a:gd name="T16" fmla="*/ 99 w 152"/>
                  <a:gd name="T17" fmla="*/ 138 h 164"/>
                  <a:gd name="T18" fmla="*/ 125 w 152"/>
                  <a:gd name="T19" fmla="*/ 164 h 164"/>
                  <a:gd name="T20" fmla="*/ 151 w 152"/>
                  <a:gd name="T21" fmla="*/ 142 h 164"/>
                  <a:gd name="T22" fmla="*/ 151 w 152"/>
                  <a:gd name="T23" fmla="*/ 142 h 164"/>
                  <a:gd name="T24" fmla="*/ 151 w 152"/>
                  <a:gd name="T25" fmla="*/ 140 h 164"/>
                  <a:gd name="T26" fmla="*/ 151 w 152"/>
                  <a:gd name="T27" fmla="*/ 138 h 164"/>
                  <a:gd name="T28" fmla="*/ 151 w 152"/>
                  <a:gd name="T29" fmla="*/ 137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2" h="164">
                    <a:moveTo>
                      <a:pt x="151" y="137"/>
                    </a:moveTo>
                    <a:cubicBezTo>
                      <a:pt x="152" y="133"/>
                      <a:pt x="152" y="130"/>
                      <a:pt x="152" y="126"/>
                    </a:cubicBezTo>
                    <a:cubicBezTo>
                      <a:pt x="152" y="56"/>
                      <a:pt x="95" y="0"/>
                      <a:pt x="26" y="0"/>
                    </a:cubicBezTo>
                    <a:cubicBezTo>
                      <a:pt x="11" y="0"/>
                      <a:pt x="0" y="11"/>
                      <a:pt x="0" y="26"/>
                    </a:cubicBezTo>
                    <a:cubicBezTo>
                      <a:pt x="0" y="40"/>
                      <a:pt x="11" y="52"/>
                      <a:pt x="26" y="52"/>
                    </a:cubicBezTo>
                    <a:cubicBezTo>
                      <a:pt x="66" y="52"/>
                      <a:pt x="99" y="85"/>
                      <a:pt x="99" y="126"/>
                    </a:cubicBezTo>
                    <a:cubicBezTo>
                      <a:pt x="99" y="129"/>
                      <a:pt x="99" y="132"/>
                      <a:pt x="99" y="135"/>
                    </a:cubicBezTo>
                    <a:lnTo>
                      <a:pt x="99" y="135"/>
                    </a:lnTo>
                    <a:cubicBezTo>
                      <a:pt x="99" y="136"/>
                      <a:pt x="99" y="137"/>
                      <a:pt x="99" y="138"/>
                    </a:cubicBezTo>
                    <a:cubicBezTo>
                      <a:pt x="99" y="153"/>
                      <a:pt x="111" y="164"/>
                      <a:pt x="125" y="164"/>
                    </a:cubicBezTo>
                    <a:cubicBezTo>
                      <a:pt x="138" y="164"/>
                      <a:pt x="149" y="154"/>
                      <a:pt x="151" y="142"/>
                    </a:cubicBezTo>
                    <a:lnTo>
                      <a:pt x="151" y="142"/>
                    </a:lnTo>
                    <a:cubicBezTo>
                      <a:pt x="151" y="141"/>
                      <a:pt x="151" y="140"/>
                      <a:pt x="151" y="140"/>
                    </a:cubicBezTo>
                    <a:cubicBezTo>
                      <a:pt x="151" y="139"/>
                      <a:pt x="151" y="139"/>
                      <a:pt x="151" y="138"/>
                    </a:cubicBezTo>
                    <a:cubicBezTo>
                      <a:pt x="151" y="138"/>
                      <a:pt x="151" y="138"/>
                      <a:pt x="151" y="13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354285" y="2005120"/>
            <a:ext cx="1540344" cy="1388795"/>
            <a:chOff x="3265714" y="1503840"/>
            <a:chExt cx="1155258" cy="1041596"/>
          </a:xfrm>
        </p:grpSpPr>
        <p:grpSp>
          <p:nvGrpSpPr>
            <p:cNvPr id="41" name="组合 40"/>
            <p:cNvGrpSpPr/>
            <p:nvPr/>
          </p:nvGrpSpPr>
          <p:grpSpPr>
            <a:xfrm>
              <a:off x="3265714" y="1503840"/>
              <a:ext cx="1155258" cy="1041596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45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3553965" y="1776090"/>
              <a:ext cx="558800" cy="460375"/>
              <a:chOff x="3376613" y="2879725"/>
              <a:chExt cx="558800" cy="460375"/>
            </a:xfrm>
          </p:grpSpPr>
          <p:sp>
            <p:nvSpPr>
              <p:cNvPr id="43" name="Freeform 10"/>
              <p:cNvSpPr>
                <a:spLocks noEditPoints="1"/>
              </p:cNvSpPr>
              <p:nvPr/>
            </p:nvSpPr>
            <p:spPr bwMode="auto">
              <a:xfrm>
                <a:off x="3376613" y="2879725"/>
                <a:ext cx="396875" cy="361950"/>
              </a:xfrm>
              <a:custGeom>
                <a:avLst/>
                <a:gdLst>
                  <a:gd name="T0" fmla="*/ 568 w 580"/>
                  <a:gd name="T1" fmla="*/ 207 h 528"/>
                  <a:gd name="T2" fmla="*/ 580 w 580"/>
                  <a:gd name="T3" fmla="*/ 207 h 528"/>
                  <a:gd name="T4" fmla="*/ 292 w 580"/>
                  <a:gd name="T5" fmla="*/ 0 h 528"/>
                  <a:gd name="T6" fmla="*/ 0 w 580"/>
                  <a:gd name="T7" fmla="*/ 244 h 528"/>
                  <a:gd name="T8" fmla="*/ 114 w 580"/>
                  <a:gd name="T9" fmla="*/ 438 h 528"/>
                  <a:gd name="T10" fmla="*/ 117 w 580"/>
                  <a:gd name="T11" fmla="*/ 440 h 528"/>
                  <a:gd name="T12" fmla="*/ 89 w 580"/>
                  <a:gd name="T13" fmla="*/ 528 h 528"/>
                  <a:gd name="T14" fmla="*/ 194 w 580"/>
                  <a:gd name="T15" fmla="*/ 475 h 528"/>
                  <a:gd name="T16" fmla="*/ 199 w 580"/>
                  <a:gd name="T17" fmla="*/ 476 h 528"/>
                  <a:gd name="T18" fmla="*/ 292 w 580"/>
                  <a:gd name="T19" fmla="*/ 488 h 528"/>
                  <a:gd name="T20" fmla="*/ 311 w 580"/>
                  <a:gd name="T21" fmla="*/ 488 h 528"/>
                  <a:gd name="T22" fmla="*/ 302 w 580"/>
                  <a:gd name="T23" fmla="*/ 430 h 528"/>
                  <a:gd name="T24" fmla="*/ 568 w 580"/>
                  <a:gd name="T25" fmla="*/ 207 h 528"/>
                  <a:gd name="T26" fmla="*/ 393 w 580"/>
                  <a:gd name="T27" fmla="*/ 121 h 528"/>
                  <a:gd name="T28" fmla="*/ 393 w 580"/>
                  <a:gd name="T29" fmla="*/ 121 h 528"/>
                  <a:gd name="T30" fmla="*/ 434 w 580"/>
                  <a:gd name="T31" fmla="*/ 160 h 528"/>
                  <a:gd name="T32" fmla="*/ 393 w 580"/>
                  <a:gd name="T33" fmla="*/ 200 h 528"/>
                  <a:gd name="T34" fmla="*/ 352 w 580"/>
                  <a:gd name="T35" fmla="*/ 160 h 528"/>
                  <a:gd name="T36" fmla="*/ 393 w 580"/>
                  <a:gd name="T37" fmla="*/ 121 h 528"/>
                  <a:gd name="T38" fmla="*/ 190 w 580"/>
                  <a:gd name="T39" fmla="*/ 200 h 528"/>
                  <a:gd name="T40" fmla="*/ 190 w 580"/>
                  <a:gd name="T41" fmla="*/ 200 h 528"/>
                  <a:gd name="T42" fmla="*/ 149 w 580"/>
                  <a:gd name="T43" fmla="*/ 160 h 528"/>
                  <a:gd name="T44" fmla="*/ 190 w 580"/>
                  <a:gd name="T45" fmla="*/ 121 h 528"/>
                  <a:gd name="T46" fmla="*/ 231 w 580"/>
                  <a:gd name="T47" fmla="*/ 160 h 528"/>
                  <a:gd name="T48" fmla="*/ 190 w 580"/>
                  <a:gd name="T49" fmla="*/ 20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0" h="528">
                    <a:moveTo>
                      <a:pt x="568" y="207"/>
                    </a:moveTo>
                    <a:cubicBezTo>
                      <a:pt x="572" y="207"/>
                      <a:pt x="576" y="207"/>
                      <a:pt x="580" y="207"/>
                    </a:cubicBezTo>
                    <a:cubicBezTo>
                      <a:pt x="559" y="90"/>
                      <a:pt x="438" y="0"/>
                      <a:pt x="292" y="0"/>
                    </a:cubicBezTo>
                    <a:cubicBezTo>
                      <a:pt x="130" y="0"/>
                      <a:pt x="0" y="110"/>
                      <a:pt x="0" y="244"/>
                    </a:cubicBezTo>
                    <a:cubicBezTo>
                      <a:pt x="0" y="323"/>
                      <a:pt x="45" y="394"/>
                      <a:pt x="114" y="438"/>
                    </a:cubicBezTo>
                    <a:cubicBezTo>
                      <a:pt x="115" y="439"/>
                      <a:pt x="117" y="440"/>
                      <a:pt x="117" y="440"/>
                    </a:cubicBezTo>
                    <a:lnTo>
                      <a:pt x="89" y="528"/>
                    </a:lnTo>
                    <a:lnTo>
                      <a:pt x="194" y="475"/>
                    </a:lnTo>
                    <a:cubicBezTo>
                      <a:pt x="194" y="475"/>
                      <a:pt x="198" y="476"/>
                      <a:pt x="199" y="476"/>
                    </a:cubicBezTo>
                    <a:cubicBezTo>
                      <a:pt x="228" y="484"/>
                      <a:pt x="259" y="488"/>
                      <a:pt x="292" y="488"/>
                    </a:cubicBezTo>
                    <a:cubicBezTo>
                      <a:pt x="298" y="488"/>
                      <a:pt x="305" y="488"/>
                      <a:pt x="311" y="488"/>
                    </a:cubicBezTo>
                    <a:cubicBezTo>
                      <a:pt x="305" y="469"/>
                      <a:pt x="302" y="450"/>
                      <a:pt x="302" y="430"/>
                    </a:cubicBezTo>
                    <a:cubicBezTo>
                      <a:pt x="302" y="307"/>
                      <a:pt x="421" y="207"/>
                      <a:pt x="568" y="207"/>
                    </a:cubicBezTo>
                    <a:close/>
                    <a:moveTo>
                      <a:pt x="393" y="121"/>
                    </a:moveTo>
                    <a:lnTo>
                      <a:pt x="393" y="121"/>
                    </a:lnTo>
                    <a:cubicBezTo>
                      <a:pt x="416" y="121"/>
                      <a:pt x="434" y="138"/>
                      <a:pt x="434" y="160"/>
                    </a:cubicBezTo>
                    <a:cubicBezTo>
                      <a:pt x="434" y="182"/>
                      <a:pt x="416" y="200"/>
                      <a:pt x="393" y="200"/>
                    </a:cubicBezTo>
                    <a:cubicBezTo>
                      <a:pt x="370" y="200"/>
                      <a:pt x="352" y="182"/>
                      <a:pt x="352" y="160"/>
                    </a:cubicBezTo>
                    <a:cubicBezTo>
                      <a:pt x="352" y="138"/>
                      <a:pt x="370" y="121"/>
                      <a:pt x="393" y="121"/>
                    </a:cubicBezTo>
                    <a:close/>
                    <a:moveTo>
                      <a:pt x="190" y="200"/>
                    </a:moveTo>
                    <a:lnTo>
                      <a:pt x="190" y="200"/>
                    </a:lnTo>
                    <a:cubicBezTo>
                      <a:pt x="167" y="200"/>
                      <a:pt x="149" y="182"/>
                      <a:pt x="149" y="160"/>
                    </a:cubicBezTo>
                    <a:cubicBezTo>
                      <a:pt x="149" y="138"/>
                      <a:pt x="167" y="121"/>
                      <a:pt x="190" y="121"/>
                    </a:cubicBezTo>
                    <a:cubicBezTo>
                      <a:pt x="213" y="121"/>
                      <a:pt x="231" y="138"/>
                      <a:pt x="231" y="160"/>
                    </a:cubicBezTo>
                    <a:cubicBezTo>
                      <a:pt x="231" y="182"/>
                      <a:pt x="213" y="200"/>
                      <a:pt x="190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11"/>
              <p:cNvSpPr>
                <a:spLocks noEditPoints="1"/>
              </p:cNvSpPr>
              <p:nvPr/>
            </p:nvSpPr>
            <p:spPr bwMode="auto">
              <a:xfrm>
                <a:off x="3598863" y="3033713"/>
                <a:ext cx="336550" cy="306387"/>
              </a:xfrm>
              <a:custGeom>
                <a:avLst/>
                <a:gdLst>
                  <a:gd name="T0" fmla="*/ 0 w 493"/>
                  <a:gd name="T1" fmla="*/ 206 h 446"/>
                  <a:gd name="T2" fmla="*/ 247 w 493"/>
                  <a:gd name="T3" fmla="*/ 412 h 446"/>
                  <a:gd name="T4" fmla="*/ 325 w 493"/>
                  <a:gd name="T5" fmla="*/ 402 h 446"/>
                  <a:gd name="T6" fmla="*/ 329 w 493"/>
                  <a:gd name="T7" fmla="*/ 401 h 446"/>
                  <a:gd name="T8" fmla="*/ 418 w 493"/>
                  <a:gd name="T9" fmla="*/ 446 h 446"/>
                  <a:gd name="T10" fmla="*/ 394 w 493"/>
                  <a:gd name="T11" fmla="*/ 371 h 446"/>
                  <a:gd name="T12" fmla="*/ 397 w 493"/>
                  <a:gd name="T13" fmla="*/ 370 h 446"/>
                  <a:gd name="T14" fmla="*/ 493 w 493"/>
                  <a:gd name="T15" fmla="*/ 206 h 446"/>
                  <a:gd name="T16" fmla="*/ 247 w 493"/>
                  <a:gd name="T17" fmla="*/ 0 h 446"/>
                  <a:gd name="T18" fmla="*/ 0 w 493"/>
                  <a:gd name="T19" fmla="*/ 206 h 446"/>
                  <a:gd name="T20" fmla="*/ 298 w 493"/>
                  <a:gd name="T21" fmla="*/ 135 h 446"/>
                  <a:gd name="T22" fmla="*/ 298 w 493"/>
                  <a:gd name="T23" fmla="*/ 135 h 446"/>
                  <a:gd name="T24" fmla="*/ 333 w 493"/>
                  <a:gd name="T25" fmla="*/ 102 h 446"/>
                  <a:gd name="T26" fmla="*/ 367 w 493"/>
                  <a:gd name="T27" fmla="*/ 135 h 446"/>
                  <a:gd name="T28" fmla="*/ 333 w 493"/>
                  <a:gd name="T29" fmla="*/ 169 h 446"/>
                  <a:gd name="T30" fmla="*/ 298 w 493"/>
                  <a:gd name="T31" fmla="*/ 135 h 446"/>
                  <a:gd name="T32" fmla="*/ 127 w 493"/>
                  <a:gd name="T33" fmla="*/ 135 h 446"/>
                  <a:gd name="T34" fmla="*/ 127 w 493"/>
                  <a:gd name="T35" fmla="*/ 135 h 446"/>
                  <a:gd name="T36" fmla="*/ 161 w 493"/>
                  <a:gd name="T37" fmla="*/ 102 h 446"/>
                  <a:gd name="T38" fmla="*/ 196 w 493"/>
                  <a:gd name="T39" fmla="*/ 135 h 446"/>
                  <a:gd name="T40" fmla="*/ 161 w 493"/>
                  <a:gd name="T41" fmla="*/ 169 h 446"/>
                  <a:gd name="T42" fmla="*/ 127 w 493"/>
                  <a:gd name="T43" fmla="*/ 135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3" h="446">
                    <a:moveTo>
                      <a:pt x="0" y="206"/>
                    </a:moveTo>
                    <a:cubicBezTo>
                      <a:pt x="0" y="320"/>
                      <a:pt x="111" y="412"/>
                      <a:pt x="247" y="412"/>
                    </a:cubicBezTo>
                    <a:cubicBezTo>
                      <a:pt x="274" y="412"/>
                      <a:pt x="300" y="409"/>
                      <a:pt x="325" y="402"/>
                    </a:cubicBezTo>
                    <a:cubicBezTo>
                      <a:pt x="326" y="401"/>
                      <a:pt x="329" y="401"/>
                      <a:pt x="329" y="401"/>
                    </a:cubicBezTo>
                    <a:lnTo>
                      <a:pt x="418" y="446"/>
                    </a:lnTo>
                    <a:lnTo>
                      <a:pt x="394" y="371"/>
                    </a:lnTo>
                    <a:cubicBezTo>
                      <a:pt x="394" y="371"/>
                      <a:pt x="396" y="370"/>
                      <a:pt x="397" y="370"/>
                    </a:cubicBezTo>
                    <a:cubicBezTo>
                      <a:pt x="455" y="332"/>
                      <a:pt x="493" y="273"/>
                      <a:pt x="493" y="206"/>
                    </a:cubicBezTo>
                    <a:cubicBezTo>
                      <a:pt x="493" y="92"/>
                      <a:pt x="383" y="0"/>
                      <a:pt x="247" y="0"/>
                    </a:cubicBezTo>
                    <a:cubicBezTo>
                      <a:pt x="111" y="0"/>
                      <a:pt x="0" y="92"/>
                      <a:pt x="0" y="206"/>
                    </a:cubicBezTo>
                    <a:close/>
                    <a:moveTo>
                      <a:pt x="298" y="135"/>
                    </a:moveTo>
                    <a:lnTo>
                      <a:pt x="298" y="135"/>
                    </a:lnTo>
                    <a:cubicBezTo>
                      <a:pt x="298" y="117"/>
                      <a:pt x="314" y="102"/>
                      <a:pt x="333" y="102"/>
                    </a:cubicBezTo>
                    <a:cubicBezTo>
                      <a:pt x="352" y="102"/>
                      <a:pt x="367" y="117"/>
                      <a:pt x="367" y="135"/>
                    </a:cubicBezTo>
                    <a:cubicBezTo>
                      <a:pt x="367" y="154"/>
                      <a:pt x="352" y="169"/>
                      <a:pt x="333" y="169"/>
                    </a:cubicBezTo>
                    <a:cubicBezTo>
                      <a:pt x="314" y="169"/>
                      <a:pt x="298" y="154"/>
                      <a:pt x="298" y="135"/>
                    </a:cubicBezTo>
                    <a:close/>
                    <a:moveTo>
                      <a:pt x="127" y="135"/>
                    </a:moveTo>
                    <a:lnTo>
                      <a:pt x="127" y="135"/>
                    </a:lnTo>
                    <a:cubicBezTo>
                      <a:pt x="127" y="117"/>
                      <a:pt x="142" y="102"/>
                      <a:pt x="161" y="102"/>
                    </a:cubicBezTo>
                    <a:cubicBezTo>
                      <a:pt x="180" y="102"/>
                      <a:pt x="196" y="117"/>
                      <a:pt x="196" y="135"/>
                    </a:cubicBezTo>
                    <a:cubicBezTo>
                      <a:pt x="196" y="154"/>
                      <a:pt x="180" y="169"/>
                      <a:pt x="161" y="169"/>
                    </a:cubicBezTo>
                    <a:cubicBezTo>
                      <a:pt x="142" y="169"/>
                      <a:pt x="127" y="154"/>
                      <a:pt x="127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265206" y="2030190"/>
            <a:ext cx="1512541" cy="1363725"/>
            <a:chOff x="4698904" y="1522642"/>
            <a:chExt cx="1134406" cy="1022794"/>
          </a:xfrm>
        </p:grpSpPr>
        <p:grpSp>
          <p:nvGrpSpPr>
            <p:cNvPr id="48" name="组合 47"/>
            <p:cNvGrpSpPr/>
            <p:nvPr/>
          </p:nvGrpSpPr>
          <p:grpSpPr>
            <a:xfrm>
              <a:off x="4698904" y="1522642"/>
              <a:ext cx="1134406" cy="1022794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50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>
                      <a:lumMod val="85000"/>
                    </a:srgbClr>
                  </a:gs>
                  <a:gs pos="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49" name="Freeform 12"/>
            <p:cNvSpPr>
              <a:spLocks/>
            </p:cNvSpPr>
            <p:nvPr/>
          </p:nvSpPr>
          <p:spPr bwMode="auto">
            <a:xfrm>
              <a:off x="4980158" y="1790833"/>
              <a:ext cx="573087" cy="544512"/>
            </a:xfrm>
            <a:custGeom>
              <a:avLst/>
              <a:gdLst>
                <a:gd name="T0" fmla="*/ 244 w 836"/>
                <a:gd name="T1" fmla="*/ 537 h 795"/>
                <a:gd name="T2" fmla="*/ 510 w 836"/>
                <a:gd name="T3" fmla="*/ 376 h 795"/>
                <a:gd name="T4" fmla="*/ 187 w 836"/>
                <a:gd name="T5" fmla="*/ 332 h 795"/>
                <a:gd name="T6" fmla="*/ 619 w 836"/>
                <a:gd name="T7" fmla="*/ 327 h 795"/>
                <a:gd name="T8" fmla="*/ 619 w 836"/>
                <a:gd name="T9" fmla="*/ 358 h 795"/>
                <a:gd name="T10" fmla="*/ 374 w 836"/>
                <a:gd name="T11" fmla="*/ 533 h 795"/>
                <a:gd name="T12" fmla="*/ 635 w 836"/>
                <a:gd name="T13" fmla="*/ 554 h 795"/>
                <a:gd name="T14" fmla="*/ 627 w 836"/>
                <a:gd name="T15" fmla="*/ 508 h 795"/>
                <a:gd name="T16" fmla="*/ 836 w 836"/>
                <a:gd name="T17" fmla="*/ 304 h 795"/>
                <a:gd name="T18" fmla="*/ 547 w 836"/>
                <a:gd name="T19" fmla="*/ 262 h 795"/>
                <a:gd name="T20" fmla="*/ 418 w 836"/>
                <a:gd name="T21" fmla="*/ 0 h 795"/>
                <a:gd name="T22" fmla="*/ 289 w 836"/>
                <a:gd name="T23" fmla="*/ 262 h 795"/>
                <a:gd name="T24" fmla="*/ 0 w 836"/>
                <a:gd name="T25" fmla="*/ 304 h 795"/>
                <a:gd name="T26" fmla="*/ 209 w 836"/>
                <a:gd name="T27" fmla="*/ 508 h 795"/>
                <a:gd name="T28" fmla="*/ 159 w 836"/>
                <a:gd name="T29" fmla="*/ 795 h 795"/>
                <a:gd name="T30" fmla="*/ 418 w 836"/>
                <a:gd name="T31" fmla="*/ 660 h 795"/>
                <a:gd name="T32" fmla="*/ 676 w 836"/>
                <a:gd name="T33" fmla="*/ 795 h 795"/>
                <a:gd name="T34" fmla="*/ 636 w 836"/>
                <a:gd name="T35" fmla="*/ 559 h 795"/>
                <a:gd name="T36" fmla="*/ 244 w 836"/>
                <a:gd name="T37" fmla="*/ 576 h 795"/>
                <a:gd name="T38" fmla="*/ 244 w 836"/>
                <a:gd name="T39" fmla="*/ 537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795">
                  <a:moveTo>
                    <a:pt x="244" y="537"/>
                  </a:moveTo>
                  <a:cubicBezTo>
                    <a:pt x="263" y="515"/>
                    <a:pt x="510" y="376"/>
                    <a:pt x="510" y="376"/>
                  </a:cubicBezTo>
                  <a:lnTo>
                    <a:pt x="187" y="332"/>
                  </a:lnTo>
                  <a:lnTo>
                    <a:pt x="619" y="327"/>
                  </a:lnTo>
                  <a:cubicBezTo>
                    <a:pt x="619" y="327"/>
                    <a:pt x="634" y="340"/>
                    <a:pt x="619" y="358"/>
                  </a:cubicBezTo>
                  <a:cubicBezTo>
                    <a:pt x="603" y="376"/>
                    <a:pt x="374" y="533"/>
                    <a:pt x="374" y="533"/>
                  </a:cubicBezTo>
                  <a:lnTo>
                    <a:pt x="635" y="554"/>
                  </a:lnTo>
                  <a:lnTo>
                    <a:pt x="627" y="508"/>
                  </a:lnTo>
                  <a:lnTo>
                    <a:pt x="836" y="304"/>
                  </a:lnTo>
                  <a:lnTo>
                    <a:pt x="547" y="262"/>
                  </a:lnTo>
                  <a:lnTo>
                    <a:pt x="418" y="0"/>
                  </a:lnTo>
                  <a:lnTo>
                    <a:pt x="289" y="262"/>
                  </a:lnTo>
                  <a:lnTo>
                    <a:pt x="0" y="304"/>
                  </a:lnTo>
                  <a:lnTo>
                    <a:pt x="209" y="508"/>
                  </a:lnTo>
                  <a:lnTo>
                    <a:pt x="159" y="795"/>
                  </a:lnTo>
                  <a:lnTo>
                    <a:pt x="418" y="660"/>
                  </a:lnTo>
                  <a:lnTo>
                    <a:pt x="676" y="795"/>
                  </a:lnTo>
                  <a:lnTo>
                    <a:pt x="636" y="559"/>
                  </a:lnTo>
                  <a:lnTo>
                    <a:pt x="244" y="576"/>
                  </a:lnTo>
                  <a:cubicBezTo>
                    <a:pt x="244" y="576"/>
                    <a:pt x="225" y="559"/>
                    <a:pt x="244" y="53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2" name="TextBox 48"/>
          <p:cNvSpPr txBox="1"/>
          <p:nvPr/>
        </p:nvSpPr>
        <p:spPr>
          <a:xfrm>
            <a:off x="8112224" y="2759656"/>
            <a:ext cx="3126384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fontAlgn="base">
              <a:lnSpc>
                <a:spcPts val="1733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3" name="TextBox 49"/>
          <p:cNvSpPr txBox="1"/>
          <p:nvPr/>
        </p:nvSpPr>
        <p:spPr>
          <a:xfrm>
            <a:off x="8112224" y="2365174"/>
            <a:ext cx="309686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QQ</a:t>
            </a:r>
            <a:r>
              <a:rPr lang="zh-CN" altLang="en-US" sz="1867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空间</a:t>
            </a:r>
            <a:endParaRPr lang="zh-CN" altLang="en-US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TextBox 50"/>
          <p:cNvSpPr txBox="1"/>
          <p:nvPr/>
        </p:nvSpPr>
        <p:spPr>
          <a:xfrm>
            <a:off x="8126981" y="4621898"/>
            <a:ext cx="3126384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fontAlgn="base">
              <a:lnSpc>
                <a:spcPts val="1733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5" name="TextBox 51"/>
          <p:cNvSpPr txBox="1"/>
          <p:nvPr/>
        </p:nvSpPr>
        <p:spPr>
          <a:xfrm>
            <a:off x="8126983" y="4227417"/>
            <a:ext cx="309686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本地</a:t>
            </a:r>
            <a:r>
              <a:rPr lang="zh-CN" altLang="en-US" sz="1867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论坛</a:t>
            </a:r>
            <a:endParaRPr lang="zh-CN" altLang="en-US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Box 52"/>
          <p:cNvSpPr txBox="1"/>
          <p:nvPr/>
        </p:nvSpPr>
        <p:spPr>
          <a:xfrm>
            <a:off x="982255" y="4740882"/>
            <a:ext cx="3126384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ts val="1733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7" name="TextBox 53"/>
          <p:cNvSpPr txBox="1"/>
          <p:nvPr/>
        </p:nvSpPr>
        <p:spPr>
          <a:xfrm>
            <a:off x="982256" y="4346401"/>
            <a:ext cx="309686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</a:t>
            </a:r>
            <a:r>
              <a:rPr lang="zh-CN" altLang="en-US" sz="1867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博</a:t>
            </a:r>
            <a:endParaRPr lang="zh-CN" altLang="en-US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TextBox 54"/>
          <p:cNvSpPr txBox="1"/>
          <p:nvPr/>
        </p:nvSpPr>
        <p:spPr>
          <a:xfrm>
            <a:off x="967497" y="2782261"/>
            <a:ext cx="3126384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ts val="1733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3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63" name="TextBox 55"/>
          <p:cNvSpPr txBox="1"/>
          <p:nvPr/>
        </p:nvSpPr>
        <p:spPr>
          <a:xfrm>
            <a:off x="967499" y="2387780"/>
            <a:ext cx="3096869" cy="287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7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</a:t>
            </a:r>
            <a:r>
              <a:rPr lang="zh-CN" altLang="en-US" sz="1867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信</a:t>
            </a:r>
            <a:endParaRPr lang="zh-CN" altLang="en-US" sz="1867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94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23458" y="4367449"/>
            <a:ext cx="5856651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1867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此处输入公司团队名称等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2913627" y="4774208"/>
            <a:ext cx="2236780" cy="325412"/>
            <a:chOff x="1378748" y="2161308"/>
            <a:chExt cx="9577865" cy="1393411"/>
          </a:xfrm>
        </p:grpSpPr>
        <p:grpSp>
          <p:nvGrpSpPr>
            <p:cNvPr id="28" name="组合 27"/>
            <p:cNvGrpSpPr/>
            <p:nvPr/>
          </p:nvGrpSpPr>
          <p:grpSpPr>
            <a:xfrm>
              <a:off x="9411150" y="2161308"/>
              <a:ext cx="1545463" cy="1393411"/>
              <a:chOff x="4965142" y="1355066"/>
              <a:chExt cx="2244910" cy="2024042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965142" y="1355066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30" name="Freeform 228"/>
              <p:cNvSpPr>
                <a:spLocks noEditPoints="1"/>
              </p:cNvSpPr>
              <p:nvPr/>
            </p:nvSpPr>
            <p:spPr bwMode="auto">
              <a:xfrm>
                <a:off x="5695385" y="1690203"/>
                <a:ext cx="895422" cy="1186622"/>
              </a:xfrm>
              <a:custGeom>
                <a:avLst/>
                <a:gdLst>
                  <a:gd name="T0" fmla="*/ 38 w 52"/>
                  <a:gd name="T1" fmla="*/ 53 h 69"/>
                  <a:gd name="T2" fmla="*/ 32 w 52"/>
                  <a:gd name="T3" fmla="*/ 51 h 69"/>
                  <a:gd name="T4" fmla="*/ 32 w 52"/>
                  <a:gd name="T5" fmla="*/ 51 h 69"/>
                  <a:gd name="T6" fmla="*/ 27 w 52"/>
                  <a:gd name="T7" fmla="*/ 49 h 69"/>
                  <a:gd name="T8" fmla="*/ 15 w 52"/>
                  <a:gd name="T9" fmla="*/ 29 h 69"/>
                  <a:gd name="T10" fmla="*/ 16 w 52"/>
                  <a:gd name="T11" fmla="*/ 23 h 69"/>
                  <a:gd name="T12" fmla="*/ 16 w 52"/>
                  <a:gd name="T13" fmla="*/ 23 h 69"/>
                  <a:gd name="T14" fmla="*/ 18 w 52"/>
                  <a:gd name="T15" fmla="*/ 17 h 69"/>
                  <a:gd name="T16" fmla="*/ 11 w 52"/>
                  <a:gd name="T17" fmla="*/ 6 h 69"/>
                  <a:gd name="T18" fmla="*/ 7 w 52"/>
                  <a:gd name="T19" fmla="*/ 6 h 69"/>
                  <a:gd name="T20" fmla="*/ 1 w 52"/>
                  <a:gd name="T21" fmla="*/ 14 h 69"/>
                  <a:gd name="T22" fmla="*/ 0 w 52"/>
                  <a:gd name="T23" fmla="*/ 21 h 69"/>
                  <a:gd name="T24" fmla="*/ 11 w 52"/>
                  <a:gd name="T25" fmla="*/ 45 h 69"/>
                  <a:gd name="T26" fmla="*/ 26 w 52"/>
                  <a:gd name="T27" fmla="*/ 66 h 69"/>
                  <a:gd name="T28" fmla="*/ 32 w 52"/>
                  <a:gd name="T29" fmla="*/ 68 h 69"/>
                  <a:gd name="T30" fmla="*/ 42 w 52"/>
                  <a:gd name="T31" fmla="*/ 68 h 69"/>
                  <a:gd name="T32" fmla="*/ 44 w 52"/>
                  <a:gd name="T33" fmla="*/ 64 h 69"/>
                  <a:gd name="T34" fmla="*/ 38 w 52"/>
                  <a:gd name="T35" fmla="*/ 53 h 69"/>
                  <a:gd name="T36" fmla="*/ 52 w 52"/>
                  <a:gd name="T37" fmla="*/ 62 h 69"/>
                  <a:gd name="T38" fmla="*/ 44 w 52"/>
                  <a:gd name="T39" fmla="*/ 49 h 69"/>
                  <a:gd name="T40" fmla="*/ 42 w 52"/>
                  <a:gd name="T41" fmla="*/ 48 h 69"/>
                  <a:gd name="T42" fmla="*/ 40 w 52"/>
                  <a:gd name="T43" fmla="*/ 48 h 69"/>
                  <a:gd name="T44" fmla="*/ 39 w 52"/>
                  <a:gd name="T45" fmla="*/ 51 h 69"/>
                  <a:gd name="T46" fmla="*/ 47 w 52"/>
                  <a:gd name="T47" fmla="*/ 64 h 69"/>
                  <a:gd name="T48" fmla="*/ 50 w 52"/>
                  <a:gd name="T49" fmla="*/ 65 h 69"/>
                  <a:gd name="T50" fmla="*/ 51 w 52"/>
                  <a:gd name="T51" fmla="*/ 64 h 69"/>
                  <a:gd name="T52" fmla="*/ 52 w 52"/>
                  <a:gd name="T53" fmla="*/ 62 h 69"/>
                  <a:gd name="T54" fmla="*/ 20 w 52"/>
                  <a:gd name="T55" fmla="*/ 17 h 69"/>
                  <a:gd name="T56" fmla="*/ 23 w 52"/>
                  <a:gd name="T57" fmla="*/ 18 h 69"/>
                  <a:gd name="T58" fmla="*/ 24 w 52"/>
                  <a:gd name="T59" fmla="*/ 17 h 69"/>
                  <a:gd name="T60" fmla="*/ 25 w 52"/>
                  <a:gd name="T61" fmla="*/ 14 h 69"/>
                  <a:gd name="T62" fmla="*/ 17 w 52"/>
                  <a:gd name="T63" fmla="*/ 1 h 69"/>
                  <a:gd name="T64" fmla="*/ 15 w 52"/>
                  <a:gd name="T65" fmla="*/ 0 h 69"/>
                  <a:gd name="T66" fmla="*/ 13 w 52"/>
                  <a:gd name="T67" fmla="*/ 1 h 69"/>
                  <a:gd name="T68" fmla="*/ 13 w 52"/>
                  <a:gd name="T69" fmla="*/ 4 h 69"/>
                  <a:gd name="T70" fmla="*/ 20 w 52"/>
                  <a:gd name="T71" fmla="*/ 1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2" h="69">
                    <a:moveTo>
                      <a:pt x="38" y="53"/>
                    </a:moveTo>
                    <a:cubicBezTo>
                      <a:pt x="37" y="51"/>
                      <a:pt x="34" y="50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0" y="52"/>
                      <a:pt x="28" y="51"/>
                      <a:pt x="27" y="4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7"/>
                      <a:pt x="14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2"/>
                      <a:pt x="19" y="19"/>
                      <a:pt x="18" y="1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8" y="4"/>
                      <a:pt x="7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6"/>
                      <a:pt x="0" y="19"/>
                      <a:pt x="0" y="21"/>
                    </a:cubicBezTo>
                    <a:cubicBezTo>
                      <a:pt x="0" y="21"/>
                      <a:pt x="1" y="28"/>
                      <a:pt x="11" y="45"/>
                    </a:cubicBezTo>
                    <a:cubicBezTo>
                      <a:pt x="20" y="61"/>
                      <a:pt x="26" y="66"/>
                      <a:pt x="26" y="66"/>
                    </a:cubicBezTo>
                    <a:cubicBezTo>
                      <a:pt x="27" y="68"/>
                      <a:pt x="30" y="69"/>
                      <a:pt x="3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68"/>
                      <a:pt x="45" y="66"/>
                      <a:pt x="44" y="64"/>
                    </a:cubicBezTo>
                    <a:lnTo>
                      <a:pt x="38" y="53"/>
                    </a:lnTo>
                    <a:close/>
                    <a:moveTo>
                      <a:pt x="52" y="62"/>
                    </a:move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8"/>
                      <a:pt x="43" y="47"/>
                      <a:pt x="42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9" y="49"/>
                      <a:pt x="39" y="50"/>
                      <a:pt x="39" y="51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48" y="65"/>
                      <a:pt x="49" y="65"/>
                      <a:pt x="50" y="65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52" y="64"/>
                      <a:pt x="52" y="62"/>
                      <a:pt x="52" y="62"/>
                    </a:cubicBezTo>
                    <a:close/>
                    <a:moveTo>
                      <a:pt x="20" y="17"/>
                    </a:moveTo>
                    <a:cubicBezTo>
                      <a:pt x="21" y="18"/>
                      <a:pt x="22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5"/>
                      <a:pt x="25" y="1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2" y="3"/>
                      <a:pt x="13" y="4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24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378748" y="2161308"/>
              <a:ext cx="1545463" cy="1393411"/>
              <a:chOff x="4464102" y="1356651"/>
              <a:chExt cx="1002180" cy="903579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464102" y="1356651"/>
                <a:ext cx="1002180" cy="903579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35" name="KSO_Shape"/>
              <p:cNvSpPr>
                <a:spLocks/>
              </p:cNvSpPr>
              <p:nvPr/>
            </p:nvSpPr>
            <p:spPr bwMode="auto">
              <a:xfrm>
                <a:off x="4640392" y="1547487"/>
                <a:ext cx="597147" cy="410041"/>
              </a:xfrm>
              <a:custGeom>
                <a:avLst/>
                <a:gdLst>
                  <a:gd name="T0" fmla="*/ 2147483646 w 112"/>
                  <a:gd name="T1" fmla="*/ 2147483646 h 77"/>
                  <a:gd name="T2" fmla="*/ 2147483646 w 112"/>
                  <a:gd name="T3" fmla="*/ 2147483646 h 77"/>
                  <a:gd name="T4" fmla="*/ 2147483646 w 112"/>
                  <a:gd name="T5" fmla="*/ 2147483646 h 77"/>
                  <a:gd name="T6" fmla="*/ 2147483646 w 112"/>
                  <a:gd name="T7" fmla="*/ 2147483646 h 77"/>
                  <a:gd name="T8" fmla="*/ 2147483646 w 112"/>
                  <a:gd name="T9" fmla="*/ 2147483646 h 77"/>
                  <a:gd name="T10" fmla="*/ 0 w 112"/>
                  <a:gd name="T11" fmla="*/ 2147483646 h 77"/>
                  <a:gd name="T12" fmla="*/ 2147483646 w 112"/>
                  <a:gd name="T13" fmla="*/ 2147483646 h 77"/>
                  <a:gd name="T14" fmla="*/ 2147483646 w 112"/>
                  <a:gd name="T15" fmla="*/ 2147483646 h 77"/>
                  <a:gd name="T16" fmla="*/ 2147483646 w 112"/>
                  <a:gd name="T17" fmla="*/ 2147483646 h 77"/>
                  <a:gd name="T18" fmla="*/ 2147483646 w 112"/>
                  <a:gd name="T19" fmla="*/ 2147483646 h 77"/>
                  <a:gd name="T20" fmla="*/ 2147483646 w 112"/>
                  <a:gd name="T21" fmla="*/ 2147483646 h 77"/>
                  <a:gd name="T22" fmla="*/ 2147483646 w 112"/>
                  <a:gd name="T23" fmla="*/ 2147483646 h 77"/>
                  <a:gd name="T24" fmla="*/ 2147483646 w 112"/>
                  <a:gd name="T25" fmla="*/ 2147483646 h 77"/>
                  <a:gd name="T26" fmla="*/ 2147483646 w 112"/>
                  <a:gd name="T27" fmla="*/ 2147483646 h 77"/>
                  <a:gd name="T28" fmla="*/ 2147483646 w 112"/>
                  <a:gd name="T29" fmla="*/ 2147483646 h 77"/>
                  <a:gd name="T30" fmla="*/ 2147483646 w 112"/>
                  <a:gd name="T31" fmla="*/ 2147483646 h 77"/>
                  <a:gd name="T32" fmla="*/ 2147483646 w 112"/>
                  <a:gd name="T33" fmla="*/ 2147483646 h 77"/>
                  <a:gd name="T34" fmla="*/ 2147483646 w 112"/>
                  <a:gd name="T35" fmla="*/ 2147483646 h 77"/>
                  <a:gd name="T36" fmla="*/ 2147483646 w 112"/>
                  <a:gd name="T37" fmla="*/ 2147483646 h 77"/>
                  <a:gd name="T38" fmla="*/ 2147483646 w 112"/>
                  <a:gd name="T39" fmla="*/ 2147483646 h 77"/>
                  <a:gd name="T40" fmla="*/ 2147483646 w 112"/>
                  <a:gd name="T41" fmla="*/ 2147483646 h 77"/>
                  <a:gd name="T42" fmla="*/ 2147483646 w 112"/>
                  <a:gd name="T43" fmla="*/ 2147483646 h 77"/>
                  <a:gd name="T44" fmla="*/ 2147483646 w 112"/>
                  <a:gd name="T45" fmla="*/ 2147483646 h 77"/>
                  <a:gd name="T46" fmla="*/ 2147483646 w 112"/>
                  <a:gd name="T47" fmla="*/ 2147483646 h 77"/>
                  <a:gd name="T48" fmla="*/ 2147483646 w 112"/>
                  <a:gd name="T49" fmla="*/ 2147483646 h 77"/>
                  <a:gd name="T50" fmla="*/ 2147483646 w 112"/>
                  <a:gd name="T51" fmla="*/ 2147483646 h 77"/>
                  <a:gd name="T52" fmla="*/ 2147483646 w 112"/>
                  <a:gd name="T53" fmla="*/ 2147483646 h 77"/>
                  <a:gd name="T54" fmla="*/ 2147483646 w 112"/>
                  <a:gd name="T55" fmla="*/ 2147483646 h 77"/>
                  <a:gd name="T56" fmla="*/ 2147483646 w 112"/>
                  <a:gd name="T57" fmla="*/ 2147483646 h 77"/>
                  <a:gd name="T58" fmla="*/ 2147483646 w 112"/>
                  <a:gd name="T59" fmla="*/ 2147483646 h 77"/>
                  <a:gd name="T60" fmla="*/ 2147483646 w 112"/>
                  <a:gd name="T61" fmla="*/ 2147483646 h 77"/>
                  <a:gd name="T62" fmla="*/ 2147483646 w 112"/>
                  <a:gd name="T63" fmla="*/ 2147483646 h 77"/>
                  <a:gd name="T64" fmla="*/ 2147483646 w 112"/>
                  <a:gd name="T65" fmla="*/ 2147483646 h 77"/>
                  <a:gd name="T66" fmla="*/ 2147483646 w 112"/>
                  <a:gd name="T67" fmla="*/ 2147483646 h 77"/>
                  <a:gd name="T68" fmla="*/ 2147483646 w 112"/>
                  <a:gd name="T69" fmla="*/ 2147483646 h 77"/>
                  <a:gd name="T70" fmla="*/ 2147483646 w 112"/>
                  <a:gd name="T71" fmla="*/ 2147483646 h 77"/>
                  <a:gd name="T72" fmla="*/ 2147483646 w 112"/>
                  <a:gd name="T73" fmla="*/ 2147483646 h 77"/>
                  <a:gd name="T74" fmla="*/ 2147483646 w 112"/>
                  <a:gd name="T75" fmla="*/ 2147483646 h 77"/>
                  <a:gd name="T76" fmla="*/ 2147483646 w 112"/>
                  <a:gd name="T77" fmla="*/ 2147483646 h 77"/>
                  <a:gd name="T78" fmla="*/ 2147483646 w 112"/>
                  <a:gd name="T79" fmla="*/ 2147483646 h 77"/>
                  <a:gd name="T80" fmla="*/ 2147483646 w 112"/>
                  <a:gd name="T81" fmla="*/ 2147483646 h 77"/>
                  <a:gd name="T82" fmla="*/ 2147483646 w 112"/>
                  <a:gd name="T83" fmla="*/ 2147483646 h 77"/>
                  <a:gd name="T84" fmla="*/ 2147483646 w 112"/>
                  <a:gd name="T85" fmla="*/ 2147483646 h 77"/>
                  <a:gd name="T86" fmla="*/ 2147483646 w 112"/>
                  <a:gd name="T87" fmla="*/ 2147483646 h 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2" h="77">
                    <a:moveTo>
                      <a:pt x="56" y="0"/>
                    </a:moveTo>
                    <a:cubicBezTo>
                      <a:pt x="62" y="0"/>
                      <a:pt x="66" y="4"/>
                      <a:pt x="66" y="10"/>
                    </a:cubicBezTo>
                    <a:cubicBezTo>
                      <a:pt x="66" y="15"/>
                      <a:pt x="62" y="20"/>
                      <a:pt x="56" y="20"/>
                    </a:cubicBezTo>
                    <a:cubicBezTo>
                      <a:pt x="51" y="20"/>
                      <a:pt x="46" y="15"/>
                      <a:pt x="46" y="10"/>
                    </a:cubicBezTo>
                    <a:cubicBezTo>
                      <a:pt x="46" y="4"/>
                      <a:pt x="51" y="0"/>
                      <a:pt x="56" y="0"/>
                    </a:cubicBezTo>
                    <a:close/>
                    <a:moveTo>
                      <a:pt x="15" y="49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1"/>
                      <a:pt x="1" y="29"/>
                      <a:pt x="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0" y="15"/>
                    </a:moveTo>
                    <a:cubicBezTo>
                      <a:pt x="13" y="15"/>
                      <a:pt x="16" y="18"/>
                      <a:pt x="16" y="22"/>
                    </a:cubicBezTo>
                    <a:cubicBezTo>
                      <a:pt x="16" y="23"/>
                      <a:pt x="16" y="24"/>
                      <a:pt x="15" y="25"/>
                    </a:cubicBezTo>
                    <a:cubicBezTo>
                      <a:pt x="15" y="26"/>
                      <a:pt x="15" y="26"/>
                      <a:pt x="14" y="26"/>
                    </a:cubicBezTo>
                    <a:cubicBezTo>
                      <a:pt x="13" y="27"/>
                      <a:pt x="12" y="28"/>
                      <a:pt x="10" y="28"/>
                    </a:cubicBezTo>
                    <a:cubicBezTo>
                      <a:pt x="6" y="28"/>
                      <a:pt x="3" y="25"/>
                      <a:pt x="3" y="22"/>
                    </a:cubicBezTo>
                    <a:cubicBezTo>
                      <a:pt x="3" y="18"/>
                      <a:pt x="6" y="15"/>
                      <a:pt x="10" y="15"/>
                    </a:cubicBezTo>
                    <a:close/>
                    <a:moveTo>
                      <a:pt x="96" y="49"/>
                    </a:moveTo>
                    <a:cubicBezTo>
                      <a:pt x="96" y="66"/>
                      <a:pt x="96" y="66"/>
                      <a:pt x="96" y="66"/>
                    </a:cubicBezTo>
                    <a:cubicBezTo>
                      <a:pt x="101" y="66"/>
                      <a:pt x="101" y="66"/>
                      <a:pt x="101" y="66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2" y="52"/>
                      <a:pt x="102" y="52"/>
                      <a:pt x="102" y="52"/>
                    </a:cubicBezTo>
                    <a:cubicBezTo>
                      <a:pt x="102" y="66"/>
                      <a:pt x="102" y="66"/>
                      <a:pt x="102" y="66"/>
                    </a:cubicBezTo>
                    <a:cubicBezTo>
                      <a:pt x="107" y="66"/>
                      <a:pt x="107" y="66"/>
                      <a:pt x="107" y="66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33"/>
                      <a:pt x="112" y="33"/>
                      <a:pt x="112" y="33"/>
                    </a:cubicBezTo>
                    <a:cubicBezTo>
                      <a:pt x="112" y="31"/>
                      <a:pt x="110" y="29"/>
                      <a:pt x="107" y="29"/>
                    </a:cubicBezTo>
                    <a:cubicBezTo>
                      <a:pt x="98" y="29"/>
                      <a:pt x="98" y="29"/>
                      <a:pt x="98" y="29"/>
                    </a:cubicBezTo>
                    <a:cubicBezTo>
                      <a:pt x="98" y="30"/>
                      <a:pt x="98" y="30"/>
                      <a:pt x="98" y="31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6" y="49"/>
                      <a:pt x="96" y="49"/>
                      <a:pt x="96" y="49"/>
                    </a:cubicBezTo>
                    <a:close/>
                    <a:moveTo>
                      <a:pt x="101" y="15"/>
                    </a:moveTo>
                    <a:cubicBezTo>
                      <a:pt x="98" y="15"/>
                      <a:pt x="95" y="18"/>
                      <a:pt x="95" y="22"/>
                    </a:cubicBezTo>
                    <a:cubicBezTo>
                      <a:pt x="95" y="23"/>
                      <a:pt x="95" y="24"/>
                      <a:pt x="96" y="25"/>
                    </a:cubicBezTo>
                    <a:cubicBezTo>
                      <a:pt x="96" y="26"/>
                      <a:pt x="97" y="26"/>
                      <a:pt x="97" y="26"/>
                    </a:cubicBezTo>
                    <a:cubicBezTo>
                      <a:pt x="98" y="27"/>
                      <a:pt x="100" y="28"/>
                      <a:pt x="101" y="28"/>
                    </a:cubicBezTo>
                    <a:cubicBezTo>
                      <a:pt x="105" y="28"/>
                      <a:pt x="108" y="25"/>
                      <a:pt x="108" y="22"/>
                    </a:cubicBezTo>
                    <a:cubicBezTo>
                      <a:pt x="108" y="18"/>
                      <a:pt x="105" y="15"/>
                      <a:pt x="101" y="15"/>
                    </a:cubicBezTo>
                    <a:close/>
                    <a:moveTo>
                      <a:pt x="75" y="51"/>
                    </a:moveTo>
                    <a:cubicBezTo>
                      <a:pt x="75" y="72"/>
                      <a:pt x="75" y="72"/>
                      <a:pt x="75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2" y="54"/>
                      <a:pt x="82" y="54"/>
                      <a:pt x="82" y="54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7" y="72"/>
                      <a:pt x="87" y="72"/>
                      <a:pt x="87" y="72"/>
                    </a:cubicBezTo>
                    <a:cubicBezTo>
                      <a:pt x="87" y="51"/>
                      <a:pt x="87" y="51"/>
                      <a:pt x="87" y="51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31"/>
                      <a:pt x="94" y="31"/>
                      <a:pt x="94" y="31"/>
                    </a:cubicBezTo>
                    <a:cubicBezTo>
                      <a:pt x="94" y="28"/>
                      <a:pt x="91" y="26"/>
                      <a:pt x="88" y="26"/>
                    </a:cubicBezTo>
                    <a:cubicBezTo>
                      <a:pt x="77" y="26"/>
                      <a:pt x="77" y="26"/>
                      <a:pt x="77" y="26"/>
                    </a:cubicBezTo>
                    <a:cubicBezTo>
                      <a:pt x="77" y="27"/>
                      <a:pt x="77" y="28"/>
                      <a:pt x="77" y="28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75" y="51"/>
                      <a:pt x="75" y="51"/>
                      <a:pt x="75" y="51"/>
                    </a:cubicBezTo>
                    <a:close/>
                    <a:moveTo>
                      <a:pt x="65" y="47"/>
                    </a:moveTo>
                    <a:cubicBezTo>
                      <a:pt x="65" y="32"/>
                      <a:pt x="65" y="32"/>
                      <a:pt x="65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2"/>
                      <a:pt x="47" y="32"/>
                      <a:pt x="47" y="32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4"/>
                      <a:pt x="44" y="21"/>
                      <a:pt x="47" y="21"/>
                    </a:cubicBezTo>
                    <a:cubicBezTo>
                      <a:pt x="66" y="21"/>
                      <a:pt x="46" y="21"/>
                      <a:pt x="65" y="21"/>
                    </a:cubicBezTo>
                    <a:cubicBezTo>
                      <a:pt x="69" y="21"/>
                      <a:pt x="71" y="24"/>
                      <a:pt x="71" y="2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0" y="47"/>
                      <a:pt x="68" y="47"/>
                      <a:pt x="65" y="47"/>
                    </a:cubicBezTo>
                    <a:close/>
                    <a:moveTo>
                      <a:pt x="37" y="51"/>
                    </a:moveTo>
                    <a:cubicBezTo>
                      <a:pt x="37" y="72"/>
                      <a:pt x="37" y="72"/>
                      <a:pt x="37" y="72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8"/>
                      <a:pt x="20" y="26"/>
                      <a:pt x="23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5" y="28"/>
                      <a:pt x="35" y="28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1"/>
                      <a:pt x="37" y="51"/>
                      <a:pt x="37" y="51"/>
                    </a:cubicBezTo>
                    <a:close/>
                    <a:moveTo>
                      <a:pt x="31" y="9"/>
                    </a:moveTo>
                    <a:cubicBezTo>
                      <a:pt x="35" y="9"/>
                      <a:pt x="39" y="12"/>
                      <a:pt x="39" y="17"/>
                    </a:cubicBezTo>
                    <a:cubicBezTo>
                      <a:pt x="39" y="19"/>
                      <a:pt x="38" y="20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5" y="24"/>
                      <a:pt x="33" y="25"/>
                      <a:pt x="31" y="25"/>
                    </a:cubicBezTo>
                    <a:cubicBezTo>
                      <a:pt x="26" y="25"/>
                      <a:pt x="22" y="21"/>
                      <a:pt x="22" y="17"/>
                    </a:cubicBezTo>
                    <a:cubicBezTo>
                      <a:pt x="22" y="12"/>
                      <a:pt x="26" y="9"/>
                      <a:pt x="31" y="9"/>
                    </a:cubicBezTo>
                    <a:close/>
                    <a:moveTo>
                      <a:pt x="81" y="9"/>
                    </a:moveTo>
                    <a:cubicBezTo>
                      <a:pt x="76" y="9"/>
                      <a:pt x="73" y="12"/>
                      <a:pt x="73" y="17"/>
                    </a:cubicBezTo>
                    <a:cubicBezTo>
                      <a:pt x="73" y="19"/>
                      <a:pt x="73" y="20"/>
                      <a:pt x="74" y="22"/>
                    </a:cubicBezTo>
                    <a:cubicBezTo>
                      <a:pt x="75" y="22"/>
                      <a:pt x="75" y="22"/>
                      <a:pt x="75" y="23"/>
                    </a:cubicBezTo>
                    <a:cubicBezTo>
                      <a:pt x="77" y="24"/>
                      <a:pt x="79" y="25"/>
                      <a:pt x="81" y="25"/>
                    </a:cubicBezTo>
                    <a:cubicBezTo>
                      <a:pt x="85" y="25"/>
                      <a:pt x="89" y="21"/>
                      <a:pt x="89" y="17"/>
                    </a:cubicBezTo>
                    <a:cubicBezTo>
                      <a:pt x="89" y="12"/>
                      <a:pt x="85" y="9"/>
                      <a:pt x="81" y="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3386849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0" name="组 34"/>
              <p:cNvGrpSpPr/>
              <p:nvPr/>
            </p:nvGrpSpPr>
            <p:grpSpPr>
              <a:xfrm>
                <a:off x="5409766" y="1764165"/>
                <a:ext cx="1372465" cy="1152871"/>
                <a:chOff x="2127915" y="1569040"/>
                <a:chExt cx="635000" cy="533400"/>
              </a:xfrm>
            </p:grpSpPr>
            <p:sp>
              <p:nvSpPr>
                <p:cNvPr id="41" name="Freeform 108"/>
                <p:cNvSpPr>
                  <a:spLocks/>
                </p:cNvSpPr>
                <p:nvPr/>
              </p:nvSpPr>
              <p:spPr bwMode="auto">
                <a:xfrm>
                  <a:off x="2127915" y="1569040"/>
                  <a:ext cx="635000" cy="304800"/>
                </a:xfrm>
                <a:custGeom>
                  <a:avLst/>
                  <a:gdLst/>
                  <a:ahLst/>
                  <a:cxnLst>
                    <a:cxn ang="0">
                      <a:pos x="16" y="192"/>
                    </a:cxn>
                    <a:cxn ang="0">
                      <a:pos x="26" y="188"/>
                    </a:cxn>
                    <a:cxn ang="0">
                      <a:pos x="32" y="178"/>
                    </a:cxn>
                    <a:cxn ang="0">
                      <a:pos x="110" y="142"/>
                    </a:cxn>
                    <a:cxn ang="0">
                      <a:pos x="120" y="144"/>
                    </a:cxn>
                    <a:cxn ang="0">
                      <a:pos x="126" y="144"/>
                    </a:cxn>
                    <a:cxn ang="0">
                      <a:pos x="134" y="136"/>
                    </a:cxn>
                    <a:cxn ang="0">
                      <a:pos x="136" y="128"/>
                    </a:cxn>
                    <a:cxn ang="0">
                      <a:pos x="194" y="80"/>
                    </a:cxn>
                    <a:cxn ang="0">
                      <a:pos x="200" y="80"/>
                    </a:cxn>
                    <a:cxn ang="0">
                      <a:pos x="206" y="78"/>
                    </a:cxn>
                    <a:cxn ang="0">
                      <a:pos x="264" y="112"/>
                    </a:cxn>
                    <a:cxn ang="0">
                      <a:pos x="264" y="112"/>
                    </a:cxn>
                    <a:cxn ang="0">
                      <a:pos x="268" y="124"/>
                    </a:cxn>
                    <a:cxn ang="0">
                      <a:pos x="280" y="128"/>
                    </a:cxn>
                    <a:cxn ang="0">
                      <a:pos x="286" y="128"/>
                    </a:cxn>
                    <a:cxn ang="0">
                      <a:pos x="294" y="120"/>
                    </a:cxn>
                    <a:cxn ang="0">
                      <a:pos x="296" y="112"/>
                    </a:cxn>
                    <a:cxn ang="0">
                      <a:pos x="378" y="32"/>
                    </a:cxn>
                    <a:cxn ang="0">
                      <a:pos x="384" y="32"/>
                    </a:cxn>
                    <a:cxn ang="0">
                      <a:pos x="390" y="32"/>
                    </a:cxn>
                    <a:cxn ang="0">
                      <a:pos x="398" y="24"/>
                    </a:cxn>
                    <a:cxn ang="0">
                      <a:pos x="400" y="16"/>
                    </a:cxn>
                    <a:cxn ang="0">
                      <a:pos x="394" y="6"/>
                    </a:cxn>
                    <a:cxn ang="0">
                      <a:pos x="384" y="0"/>
                    </a:cxn>
                    <a:cxn ang="0">
                      <a:pos x="376" y="2"/>
                    </a:cxn>
                    <a:cxn ang="0">
                      <a:pos x="368" y="10"/>
                    </a:cxn>
                    <a:cxn ang="0">
                      <a:pos x="368" y="16"/>
                    </a:cxn>
                    <a:cxn ang="0">
                      <a:pos x="284" y="98"/>
                    </a:cxn>
                    <a:cxn ang="0">
                      <a:pos x="280" y="96"/>
                    </a:cxn>
                    <a:cxn ang="0">
                      <a:pos x="272" y="100"/>
                    </a:cxn>
                    <a:cxn ang="0">
                      <a:pos x="216" y="66"/>
                    </a:cxn>
                    <a:cxn ang="0">
                      <a:pos x="216" y="64"/>
                    </a:cxn>
                    <a:cxn ang="0">
                      <a:pos x="210" y="54"/>
                    </a:cxn>
                    <a:cxn ang="0">
                      <a:pos x="200" y="48"/>
                    </a:cxn>
                    <a:cxn ang="0">
                      <a:pos x="192" y="50"/>
                    </a:cxn>
                    <a:cxn ang="0">
                      <a:pos x="184" y="58"/>
                    </a:cxn>
                    <a:cxn ang="0">
                      <a:pos x="184" y="64"/>
                    </a:cxn>
                    <a:cxn ang="0">
                      <a:pos x="126" y="114"/>
                    </a:cxn>
                    <a:cxn ang="0">
                      <a:pos x="120" y="112"/>
                    </a:cxn>
                    <a:cxn ang="0">
                      <a:pos x="114" y="114"/>
                    </a:cxn>
                    <a:cxn ang="0">
                      <a:pos x="104" y="122"/>
                    </a:cxn>
                    <a:cxn ang="0">
                      <a:pos x="24" y="164"/>
                    </a:cxn>
                    <a:cxn ang="0">
                      <a:pos x="20" y="162"/>
                    </a:cxn>
                    <a:cxn ang="0">
                      <a:pos x="16" y="160"/>
                    </a:cxn>
                    <a:cxn ang="0">
                      <a:pos x="4" y="166"/>
                    </a:cxn>
                    <a:cxn ang="0">
                      <a:pos x="0" y="176"/>
                    </a:cxn>
                    <a:cxn ang="0">
                      <a:pos x="0" y="184"/>
                    </a:cxn>
                    <a:cxn ang="0">
                      <a:pos x="8" y="192"/>
                    </a:cxn>
                    <a:cxn ang="0">
                      <a:pos x="16" y="192"/>
                    </a:cxn>
                  </a:cxnLst>
                  <a:rect l="0" t="0" r="r" b="b"/>
                  <a:pathLst>
                    <a:path w="400" h="192">
                      <a:moveTo>
                        <a:pt x="16" y="192"/>
                      </a:moveTo>
                      <a:lnTo>
                        <a:pt x="16" y="192"/>
                      </a:lnTo>
                      <a:lnTo>
                        <a:pt x="22" y="192"/>
                      </a:lnTo>
                      <a:lnTo>
                        <a:pt x="26" y="188"/>
                      </a:lnTo>
                      <a:lnTo>
                        <a:pt x="30" y="184"/>
                      </a:lnTo>
                      <a:lnTo>
                        <a:pt x="32" y="178"/>
                      </a:lnTo>
                      <a:lnTo>
                        <a:pt x="110" y="142"/>
                      </a:lnTo>
                      <a:lnTo>
                        <a:pt x="110" y="142"/>
                      </a:lnTo>
                      <a:lnTo>
                        <a:pt x="114" y="144"/>
                      </a:lnTo>
                      <a:lnTo>
                        <a:pt x="120" y="144"/>
                      </a:lnTo>
                      <a:lnTo>
                        <a:pt x="120" y="144"/>
                      </a:lnTo>
                      <a:lnTo>
                        <a:pt x="126" y="144"/>
                      </a:lnTo>
                      <a:lnTo>
                        <a:pt x="130" y="140"/>
                      </a:lnTo>
                      <a:lnTo>
                        <a:pt x="134" y="136"/>
                      </a:lnTo>
                      <a:lnTo>
                        <a:pt x="136" y="128"/>
                      </a:lnTo>
                      <a:lnTo>
                        <a:pt x="136" y="128"/>
                      </a:lnTo>
                      <a:lnTo>
                        <a:pt x="134" y="126"/>
                      </a:lnTo>
                      <a:lnTo>
                        <a:pt x="194" y="80"/>
                      </a:lnTo>
                      <a:lnTo>
                        <a:pt x="194" y="80"/>
                      </a:lnTo>
                      <a:lnTo>
                        <a:pt x="200" y="80"/>
                      </a:lnTo>
                      <a:lnTo>
                        <a:pt x="200" y="80"/>
                      </a:lnTo>
                      <a:lnTo>
                        <a:pt x="206" y="78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20"/>
                      </a:lnTo>
                      <a:lnTo>
                        <a:pt x="268" y="124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28"/>
                      </a:lnTo>
                      <a:lnTo>
                        <a:pt x="286" y="128"/>
                      </a:lnTo>
                      <a:lnTo>
                        <a:pt x="290" y="124"/>
                      </a:lnTo>
                      <a:lnTo>
                        <a:pt x="294" y="120"/>
                      </a:lnTo>
                      <a:lnTo>
                        <a:pt x="296" y="112"/>
                      </a:lnTo>
                      <a:lnTo>
                        <a:pt x="296" y="112"/>
                      </a:lnTo>
                      <a:lnTo>
                        <a:pt x="294" y="110"/>
                      </a:lnTo>
                      <a:lnTo>
                        <a:pt x="378" y="32"/>
                      </a:lnTo>
                      <a:lnTo>
                        <a:pt x="378" y="32"/>
                      </a:lnTo>
                      <a:lnTo>
                        <a:pt x="384" y="32"/>
                      </a:lnTo>
                      <a:lnTo>
                        <a:pt x="384" y="32"/>
                      </a:lnTo>
                      <a:lnTo>
                        <a:pt x="390" y="32"/>
                      </a:lnTo>
                      <a:lnTo>
                        <a:pt x="394" y="28"/>
                      </a:lnTo>
                      <a:lnTo>
                        <a:pt x="398" y="24"/>
                      </a:lnTo>
                      <a:lnTo>
                        <a:pt x="400" y="16"/>
                      </a:lnTo>
                      <a:lnTo>
                        <a:pt x="400" y="16"/>
                      </a:lnTo>
                      <a:lnTo>
                        <a:pt x="398" y="10"/>
                      </a:lnTo>
                      <a:lnTo>
                        <a:pt x="394" y="6"/>
                      </a:lnTo>
                      <a:lnTo>
                        <a:pt x="390" y="2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76" y="2"/>
                      </a:lnTo>
                      <a:lnTo>
                        <a:pt x="372" y="6"/>
                      </a:lnTo>
                      <a:lnTo>
                        <a:pt x="368" y="10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68" y="20"/>
                      </a:lnTo>
                      <a:lnTo>
                        <a:pt x="284" y="98"/>
                      </a:lnTo>
                      <a:lnTo>
                        <a:pt x="284" y="98"/>
                      </a:lnTo>
                      <a:lnTo>
                        <a:pt x="280" y="96"/>
                      </a:lnTo>
                      <a:lnTo>
                        <a:pt x="280" y="96"/>
                      </a:lnTo>
                      <a:lnTo>
                        <a:pt x="272" y="100"/>
                      </a:lnTo>
                      <a:lnTo>
                        <a:pt x="216" y="66"/>
                      </a:lnTo>
                      <a:lnTo>
                        <a:pt x="216" y="66"/>
                      </a:lnTo>
                      <a:lnTo>
                        <a:pt x="216" y="64"/>
                      </a:lnTo>
                      <a:lnTo>
                        <a:pt x="216" y="64"/>
                      </a:lnTo>
                      <a:lnTo>
                        <a:pt x="214" y="58"/>
                      </a:lnTo>
                      <a:lnTo>
                        <a:pt x="210" y="54"/>
                      </a:lnTo>
                      <a:lnTo>
                        <a:pt x="206" y="50"/>
                      </a:lnTo>
                      <a:lnTo>
                        <a:pt x="200" y="48"/>
                      </a:lnTo>
                      <a:lnTo>
                        <a:pt x="200" y="48"/>
                      </a:lnTo>
                      <a:lnTo>
                        <a:pt x="192" y="50"/>
                      </a:lnTo>
                      <a:lnTo>
                        <a:pt x="188" y="54"/>
                      </a:lnTo>
                      <a:lnTo>
                        <a:pt x="184" y="58"/>
                      </a:lnTo>
                      <a:lnTo>
                        <a:pt x="184" y="64"/>
                      </a:lnTo>
                      <a:lnTo>
                        <a:pt x="184" y="64"/>
                      </a:lnTo>
                      <a:lnTo>
                        <a:pt x="184" y="68"/>
                      </a:lnTo>
                      <a:lnTo>
                        <a:pt x="126" y="114"/>
                      </a:lnTo>
                      <a:lnTo>
                        <a:pt x="126" y="114"/>
                      </a:lnTo>
                      <a:lnTo>
                        <a:pt x="120" y="112"/>
                      </a:lnTo>
                      <a:lnTo>
                        <a:pt x="120" y="112"/>
                      </a:lnTo>
                      <a:lnTo>
                        <a:pt x="114" y="114"/>
                      </a:lnTo>
                      <a:lnTo>
                        <a:pt x="108" y="118"/>
                      </a:lnTo>
                      <a:lnTo>
                        <a:pt x="104" y="122"/>
                      </a:lnTo>
                      <a:lnTo>
                        <a:pt x="104" y="128"/>
                      </a:lnTo>
                      <a:lnTo>
                        <a:pt x="24" y="164"/>
                      </a:lnTo>
                      <a:lnTo>
                        <a:pt x="24" y="164"/>
                      </a:lnTo>
                      <a:lnTo>
                        <a:pt x="20" y="162"/>
                      </a:lnTo>
                      <a:lnTo>
                        <a:pt x="16" y="160"/>
                      </a:lnTo>
                      <a:lnTo>
                        <a:pt x="16" y="160"/>
                      </a:lnTo>
                      <a:lnTo>
                        <a:pt x="8" y="162"/>
                      </a:lnTo>
                      <a:lnTo>
                        <a:pt x="4" y="166"/>
                      </a:lnTo>
                      <a:lnTo>
                        <a:pt x="0" y="170"/>
                      </a:lnTo>
                      <a:lnTo>
                        <a:pt x="0" y="176"/>
                      </a:lnTo>
                      <a:lnTo>
                        <a:pt x="0" y="176"/>
                      </a:lnTo>
                      <a:lnTo>
                        <a:pt x="0" y="184"/>
                      </a:lnTo>
                      <a:lnTo>
                        <a:pt x="4" y="188"/>
                      </a:lnTo>
                      <a:lnTo>
                        <a:pt x="8" y="192"/>
                      </a:lnTo>
                      <a:lnTo>
                        <a:pt x="16" y="192"/>
                      </a:lnTo>
                      <a:lnTo>
                        <a:pt x="16" y="19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2400"/>
                </a:p>
              </p:txBody>
            </p:sp>
            <p:sp>
              <p:nvSpPr>
                <p:cNvPr id="42" name="Freeform 109"/>
                <p:cNvSpPr>
                  <a:spLocks/>
                </p:cNvSpPr>
                <p:nvPr/>
              </p:nvSpPr>
              <p:spPr bwMode="auto">
                <a:xfrm>
                  <a:off x="2127915" y="1899240"/>
                  <a:ext cx="635000" cy="203200"/>
                </a:xfrm>
                <a:custGeom>
                  <a:avLst/>
                  <a:gdLst/>
                  <a:ahLst/>
                  <a:cxnLst>
                    <a:cxn ang="0">
                      <a:pos x="384" y="0"/>
                    </a:cxn>
                    <a:cxn ang="0">
                      <a:pos x="372" y="6"/>
                    </a:cxn>
                    <a:cxn ang="0">
                      <a:pos x="368" y="16"/>
                    </a:cxn>
                    <a:cxn ang="0">
                      <a:pos x="368" y="20"/>
                    </a:cxn>
                    <a:cxn ang="0">
                      <a:pos x="284" y="98"/>
                    </a:cxn>
                    <a:cxn ang="0">
                      <a:pos x="280" y="96"/>
                    </a:cxn>
                    <a:cxn ang="0">
                      <a:pos x="214" y="38"/>
                    </a:cxn>
                    <a:cxn ang="0">
                      <a:pos x="216" y="32"/>
                    </a:cxn>
                    <a:cxn ang="0">
                      <a:pos x="214" y="26"/>
                    </a:cxn>
                    <a:cxn ang="0">
                      <a:pos x="206" y="18"/>
                    </a:cxn>
                    <a:cxn ang="0">
                      <a:pos x="200" y="16"/>
                    </a:cxn>
                    <a:cxn ang="0">
                      <a:pos x="188" y="22"/>
                    </a:cxn>
                    <a:cxn ang="0">
                      <a:pos x="184" y="32"/>
                    </a:cxn>
                    <a:cxn ang="0">
                      <a:pos x="184" y="36"/>
                    </a:cxn>
                    <a:cxn ang="0">
                      <a:pos x="126" y="82"/>
                    </a:cxn>
                    <a:cxn ang="0">
                      <a:pos x="120" y="80"/>
                    </a:cxn>
                    <a:cxn ang="0">
                      <a:pos x="106" y="86"/>
                    </a:cxn>
                    <a:cxn ang="0">
                      <a:pos x="30" y="76"/>
                    </a:cxn>
                    <a:cxn ang="0">
                      <a:pos x="24" y="68"/>
                    </a:cxn>
                    <a:cxn ang="0">
                      <a:pos x="16" y="64"/>
                    </a:cxn>
                    <a:cxn ang="0">
                      <a:pos x="8" y="66"/>
                    </a:cxn>
                    <a:cxn ang="0">
                      <a:pos x="0" y="74"/>
                    </a:cxn>
                    <a:cxn ang="0">
                      <a:pos x="0" y="80"/>
                    </a:cxn>
                    <a:cxn ang="0">
                      <a:pos x="4" y="92"/>
                    </a:cxn>
                    <a:cxn ang="0">
                      <a:pos x="16" y="96"/>
                    </a:cxn>
                    <a:cxn ang="0">
                      <a:pos x="22" y="96"/>
                    </a:cxn>
                    <a:cxn ang="0">
                      <a:pos x="104" y="102"/>
                    </a:cxn>
                    <a:cxn ang="0">
                      <a:pos x="106" y="106"/>
                    </a:cxn>
                    <a:cxn ang="0">
                      <a:pos x="114" y="112"/>
                    </a:cxn>
                    <a:cxn ang="0">
                      <a:pos x="120" y="112"/>
                    </a:cxn>
                    <a:cxn ang="0">
                      <a:pos x="130" y="108"/>
                    </a:cxn>
                    <a:cxn ang="0">
                      <a:pos x="136" y="96"/>
                    </a:cxn>
                    <a:cxn ang="0">
                      <a:pos x="134" y="94"/>
                    </a:cxn>
                    <a:cxn ang="0">
                      <a:pos x="194" y="48"/>
                    </a:cxn>
                    <a:cxn ang="0">
                      <a:pos x="200" y="48"/>
                    </a:cxn>
                    <a:cxn ang="0">
                      <a:pos x="264" y="108"/>
                    </a:cxn>
                    <a:cxn ang="0">
                      <a:pos x="264" y="112"/>
                    </a:cxn>
                    <a:cxn ang="0">
                      <a:pos x="264" y="120"/>
                    </a:cxn>
                    <a:cxn ang="0">
                      <a:pos x="272" y="128"/>
                    </a:cxn>
                    <a:cxn ang="0">
                      <a:pos x="280" y="128"/>
                    </a:cxn>
                    <a:cxn ang="0">
                      <a:pos x="290" y="124"/>
                    </a:cxn>
                    <a:cxn ang="0">
                      <a:pos x="296" y="112"/>
                    </a:cxn>
                    <a:cxn ang="0">
                      <a:pos x="294" y="110"/>
                    </a:cxn>
                    <a:cxn ang="0">
                      <a:pos x="378" y="32"/>
                    </a:cxn>
                    <a:cxn ang="0">
                      <a:pos x="384" y="32"/>
                    </a:cxn>
                    <a:cxn ang="0">
                      <a:pos x="394" y="28"/>
                    </a:cxn>
                    <a:cxn ang="0">
                      <a:pos x="400" y="16"/>
                    </a:cxn>
                    <a:cxn ang="0">
                      <a:pos x="398" y="10"/>
                    </a:cxn>
                    <a:cxn ang="0">
                      <a:pos x="390" y="2"/>
                    </a:cxn>
                    <a:cxn ang="0">
                      <a:pos x="384" y="0"/>
                    </a:cxn>
                  </a:cxnLst>
                  <a:rect l="0" t="0" r="r" b="b"/>
                  <a:pathLst>
                    <a:path w="400" h="128">
                      <a:moveTo>
                        <a:pt x="384" y="0"/>
                      </a:moveTo>
                      <a:lnTo>
                        <a:pt x="384" y="0"/>
                      </a:lnTo>
                      <a:lnTo>
                        <a:pt x="376" y="2"/>
                      </a:lnTo>
                      <a:lnTo>
                        <a:pt x="372" y="6"/>
                      </a:lnTo>
                      <a:lnTo>
                        <a:pt x="368" y="10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68" y="20"/>
                      </a:lnTo>
                      <a:lnTo>
                        <a:pt x="284" y="98"/>
                      </a:lnTo>
                      <a:lnTo>
                        <a:pt x="284" y="98"/>
                      </a:lnTo>
                      <a:lnTo>
                        <a:pt x="280" y="96"/>
                      </a:lnTo>
                      <a:lnTo>
                        <a:pt x="280" y="96"/>
                      </a:lnTo>
                      <a:lnTo>
                        <a:pt x="276" y="98"/>
                      </a:lnTo>
                      <a:lnTo>
                        <a:pt x="214" y="38"/>
                      </a:lnTo>
                      <a:lnTo>
                        <a:pt x="214" y="38"/>
                      </a:lnTo>
                      <a:lnTo>
                        <a:pt x="216" y="32"/>
                      </a:lnTo>
                      <a:lnTo>
                        <a:pt x="216" y="32"/>
                      </a:lnTo>
                      <a:lnTo>
                        <a:pt x="214" y="26"/>
                      </a:lnTo>
                      <a:lnTo>
                        <a:pt x="210" y="22"/>
                      </a:lnTo>
                      <a:lnTo>
                        <a:pt x="206" y="18"/>
                      </a:lnTo>
                      <a:lnTo>
                        <a:pt x="200" y="16"/>
                      </a:lnTo>
                      <a:lnTo>
                        <a:pt x="200" y="16"/>
                      </a:lnTo>
                      <a:lnTo>
                        <a:pt x="192" y="18"/>
                      </a:lnTo>
                      <a:lnTo>
                        <a:pt x="188" y="22"/>
                      </a:lnTo>
                      <a:lnTo>
                        <a:pt x="184" y="26"/>
                      </a:lnTo>
                      <a:lnTo>
                        <a:pt x="184" y="32"/>
                      </a:lnTo>
                      <a:lnTo>
                        <a:pt x="184" y="32"/>
                      </a:lnTo>
                      <a:lnTo>
                        <a:pt x="184" y="36"/>
                      </a:lnTo>
                      <a:lnTo>
                        <a:pt x="126" y="82"/>
                      </a:lnTo>
                      <a:lnTo>
                        <a:pt x="126" y="82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12" y="82"/>
                      </a:lnTo>
                      <a:lnTo>
                        <a:pt x="106" y="86"/>
                      </a:lnTo>
                      <a:lnTo>
                        <a:pt x="30" y="76"/>
                      </a:lnTo>
                      <a:lnTo>
                        <a:pt x="30" y="76"/>
                      </a:lnTo>
                      <a:lnTo>
                        <a:pt x="28" y="72"/>
                      </a:lnTo>
                      <a:lnTo>
                        <a:pt x="24" y="68"/>
                      </a:lnTo>
                      <a:lnTo>
                        <a:pt x="20" y="66"/>
                      </a:lnTo>
                      <a:lnTo>
                        <a:pt x="16" y="64"/>
                      </a:lnTo>
                      <a:lnTo>
                        <a:pt x="16" y="64"/>
                      </a:lnTo>
                      <a:lnTo>
                        <a:pt x="8" y="66"/>
                      </a:lnTo>
                      <a:lnTo>
                        <a:pt x="4" y="70"/>
                      </a:lnTo>
                      <a:lnTo>
                        <a:pt x="0" y="74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8"/>
                      </a:lnTo>
                      <a:lnTo>
                        <a:pt x="4" y="92"/>
                      </a:lnTo>
                      <a:lnTo>
                        <a:pt x="8" y="96"/>
                      </a:lnTo>
                      <a:lnTo>
                        <a:pt x="16" y="96"/>
                      </a:lnTo>
                      <a:lnTo>
                        <a:pt x="16" y="96"/>
                      </a:lnTo>
                      <a:lnTo>
                        <a:pt x="22" y="96"/>
                      </a:lnTo>
                      <a:lnTo>
                        <a:pt x="28" y="90"/>
                      </a:lnTo>
                      <a:lnTo>
                        <a:pt x="104" y="102"/>
                      </a:lnTo>
                      <a:lnTo>
                        <a:pt x="104" y="102"/>
                      </a:lnTo>
                      <a:lnTo>
                        <a:pt x="106" y="106"/>
                      </a:lnTo>
                      <a:lnTo>
                        <a:pt x="110" y="110"/>
                      </a:lnTo>
                      <a:lnTo>
                        <a:pt x="114" y="112"/>
                      </a:lnTo>
                      <a:lnTo>
                        <a:pt x="120" y="112"/>
                      </a:lnTo>
                      <a:lnTo>
                        <a:pt x="120" y="112"/>
                      </a:lnTo>
                      <a:lnTo>
                        <a:pt x="126" y="112"/>
                      </a:lnTo>
                      <a:lnTo>
                        <a:pt x="130" y="108"/>
                      </a:lnTo>
                      <a:lnTo>
                        <a:pt x="134" y="104"/>
                      </a:lnTo>
                      <a:lnTo>
                        <a:pt x="136" y="96"/>
                      </a:lnTo>
                      <a:lnTo>
                        <a:pt x="136" y="96"/>
                      </a:lnTo>
                      <a:lnTo>
                        <a:pt x="134" y="94"/>
                      </a:lnTo>
                      <a:lnTo>
                        <a:pt x="194" y="48"/>
                      </a:lnTo>
                      <a:lnTo>
                        <a:pt x="194" y="48"/>
                      </a:lnTo>
                      <a:lnTo>
                        <a:pt x="200" y="48"/>
                      </a:lnTo>
                      <a:lnTo>
                        <a:pt x="200" y="48"/>
                      </a:lnTo>
                      <a:lnTo>
                        <a:pt x="204" y="48"/>
                      </a:lnTo>
                      <a:lnTo>
                        <a:pt x="264" y="108"/>
                      </a:lnTo>
                      <a:lnTo>
                        <a:pt x="264" y="108"/>
                      </a:lnTo>
                      <a:lnTo>
                        <a:pt x="264" y="112"/>
                      </a:lnTo>
                      <a:lnTo>
                        <a:pt x="264" y="112"/>
                      </a:lnTo>
                      <a:lnTo>
                        <a:pt x="264" y="120"/>
                      </a:lnTo>
                      <a:lnTo>
                        <a:pt x="268" y="124"/>
                      </a:lnTo>
                      <a:lnTo>
                        <a:pt x="272" y="128"/>
                      </a:lnTo>
                      <a:lnTo>
                        <a:pt x="280" y="128"/>
                      </a:lnTo>
                      <a:lnTo>
                        <a:pt x="280" y="128"/>
                      </a:lnTo>
                      <a:lnTo>
                        <a:pt x="286" y="128"/>
                      </a:lnTo>
                      <a:lnTo>
                        <a:pt x="290" y="124"/>
                      </a:lnTo>
                      <a:lnTo>
                        <a:pt x="294" y="120"/>
                      </a:lnTo>
                      <a:lnTo>
                        <a:pt x="296" y="112"/>
                      </a:lnTo>
                      <a:lnTo>
                        <a:pt x="296" y="112"/>
                      </a:lnTo>
                      <a:lnTo>
                        <a:pt x="294" y="110"/>
                      </a:lnTo>
                      <a:lnTo>
                        <a:pt x="378" y="32"/>
                      </a:lnTo>
                      <a:lnTo>
                        <a:pt x="378" y="32"/>
                      </a:lnTo>
                      <a:lnTo>
                        <a:pt x="384" y="32"/>
                      </a:lnTo>
                      <a:lnTo>
                        <a:pt x="384" y="32"/>
                      </a:lnTo>
                      <a:lnTo>
                        <a:pt x="390" y="32"/>
                      </a:lnTo>
                      <a:lnTo>
                        <a:pt x="394" y="28"/>
                      </a:lnTo>
                      <a:lnTo>
                        <a:pt x="398" y="24"/>
                      </a:lnTo>
                      <a:lnTo>
                        <a:pt x="400" y="16"/>
                      </a:lnTo>
                      <a:lnTo>
                        <a:pt x="400" y="16"/>
                      </a:lnTo>
                      <a:lnTo>
                        <a:pt x="398" y="10"/>
                      </a:lnTo>
                      <a:lnTo>
                        <a:pt x="394" y="6"/>
                      </a:lnTo>
                      <a:lnTo>
                        <a:pt x="390" y="2"/>
                      </a:lnTo>
                      <a:lnTo>
                        <a:pt x="384" y="0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2400"/>
                </a:p>
              </p:txBody>
            </p:sp>
          </p:grpSp>
        </p:grpSp>
        <p:grpSp>
          <p:nvGrpSpPr>
            <p:cNvPr id="45" name="组合 44"/>
            <p:cNvGrpSpPr/>
            <p:nvPr/>
          </p:nvGrpSpPr>
          <p:grpSpPr>
            <a:xfrm>
              <a:off x="5394950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7" name="组 5"/>
              <p:cNvGrpSpPr/>
              <p:nvPr/>
            </p:nvGrpSpPr>
            <p:grpSpPr>
              <a:xfrm>
                <a:off x="5509182" y="1721923"/>
                <a:ext cx="1217356" cy="1217352"/>
                <a:chOff x="5750189" y="1150432"/>
                <a:chExt cx="1160973" cy="1160973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5750189" y="1150432"/>
                  <a:ext cx="1160973" cy="11609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2400"/>
                </a:p>
              </p:txBody>
            </p:sp>
            <p:grpSp>
              <p:nvGrpSpPr>
                <p:cNvPr id="49" name="组 4"/>
                <p:cNvGrpSpPr/>
                <p:nvPr/>
              </p:nvGrpSpPr>
              <p:grpSpPr>
                <a:xfrm>
                  <a:off x="5851049" y="1247818"/>
                  <a:ext cx="959252" cy="966200"/>
                  <a:chOff x="5826288" y="1275413"/>
                  <a:chExt cx="959252" cy="96620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5975638" y="1424763"/>
                    <a:ext cx="667500" cy="667500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sz="2400"/>
                  </a:p>
                </p:txBody>
              </p:sp>
              <p:cxnSp>
                <p:nvCxnSpPr>
                  <p:cNvPr id="51" name="直线连接符 3"/>
                  <p:cNvCxnSpPr/>
                  <p:nvPr/>
                </p:nvCxnSpPr>
                <p:spPr>
                  <a:xfrm flipV="1">
                    <a:off x="6311691" y="1275413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线连接符 15"/>
                  <p:cNvCxnSpPr/>
                  <p:nvPr/>
                </p:nvCxnSpPr>
                <p:spPr>
                  <a:xfrm flipV="1">
                    <a:off x="6309388" y="1942913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线连接符 16"/>
                  <p:cNvCxnSpPr/>
                  <p:nvPr/>
                </p:nvCxnSpPr>
                <p:spPr>
                  <a:xfrm rot="5400000" flipV="1">
                    <a:off x="5975638" y="1625111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线连接符 19"/>
                  <p:cNvCxnSpPr/>
                  <p:nvPr/>
                </p:nvCxnSpPr>
                <p:spPr>
                  <a:xfrm rot="5400000" flipV="1">
                    <a:off x="6636190" y="1625111"/>
                    <a:ext cx="0" cy="29870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7" name="组合 56"/>
            <p:cNvGrpSpPr/>
            <p:nvPr/>
          </p:nvGrpSpPr>
          <p:grpSpPr>
            <a:xfrm>
              <a:off x="7403051" y="2161308"/>
              <a:ext cx="1545463" cy="1393411"/>
              <a:chOff x="5001595" y="1353152"/>
              <a:chExt cx="2244910" cy="2024042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001595" y="1353152"/>
                <a:ext cx="2244910" cy="2024042"/>
                <a:chOff x="3779784" y="1131590"/>
                <a:chExt cx="1341243" cy="1209282"/>
              </a:xfrm>
              <a:effectLst>
                <a:outerShdw blurRad="279400" dist="177800" dir="8100000" algn="tr" rotWithShape="0">
                  <a:prstClr val="black">
                    <a:alpha val="18000"/>
                  </a:prstClr>
                </a:outerShdw>
              </a:effectLst>
            </p:grpSpPr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>
                  <a:off x="3779784" y="1131590"/>
                  <a:ext cx="1341243" cy="120928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lumMod val="95000"/>
                        <a:shade val="67500"/>
                        <a:satMod val="115000"/>
                      </a:srgbClr>
                    </a:gs>
                    <a:gs pos="100000">
                      <a:srgbClr val="FFFFFF">
                        <a:lumMod val="95000"/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>
                  <a:off x="3801563" y="1153419"/>
                  <a:ext cx="1290288" cy="116333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 cap="flat">
                  <a:noFill/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 pitchFamily="34" charset="-122"/>
                  </a:endParaRPr>
                </a:p>
              </p:txBody>
            </p:sp>
          </p:grpSp>
          <p:sp>
            <p:nvSpPr>
              <p:cNvPr id="59" name="KSO_Shape"/>
              <p:cNvSpPr>
                <a:spLocks/>
              </p:cNvSpPr>
              <p:nvPr/>
            </p:nvSpPr>
            <p:spPr bwMode="auto">
              <a:xfrm>
                <a:off x="5514285" y="1848038"/>
                <a:ext cx="1207150" cy="1030442"/>
              </a:xfrm>
              <a:custGeom>
                <a:avLst/>
                <a:gdLst>
                  <a:gd name="T0" fmla="*/ 175713297 w 4097"/>
                  <a:gd name="T1" fmla="*/ 71089403 h 3497"/>
                  <a:gd name="T2" fmla="*/ 33597902 w 4097"/>
                  <a:gd name="T3" fmla="*/ 71089403 h 3497"/>
                  <a:gd name="T4" fmla="*/ 423256757 w 4097"/>
                  <a:gd name="T5" fmla="*/ 139474091 h 3497"/>
                  <a:gd name="T6" fmla="*/ 372859684 w 4097"/>
                  <a:gd name="T7" fmla="*/ 216358747 h 3497"/>
                  <a:gd name="T8" fmla="*/ 297747197 w 4097"/>
                  <a:gd name="T9" fmla="*/ 139474091 h 3497"/>
                  <a:gd name="T10" fmla="*/ 502231138 w 4097"/>
                  <a:gd name="T11" fmla="*/ 428853992 h 3497"/>
                  <a:gd name="T12" fmla="*/ 423256757 w 4097"/>
                  <a:gd name="T13" fmla="*/ 139474091 h 3497"/>
                  <a:gd name="T14" fmla="*/ 254687678 w 4097"/>
                  <a:gd name="T15" fmla="*/ 98906881 h 3497"/>
                  <a:gd name="T16" fmla="*/ 254687678 w 4097"/>
                  <a:gd name="T17" fmla="*/ 327242836 h 3497"/>
                  <a:gd name="T18" fmla="*/ 184402447 w 4097"/>
                  <a:gd name="T19" fmla="*/ 160916703 h 3497"/>
                  <a:gd name="T20" fmla="*/ 0 w 4097"/>
                  <a:gd name="T21" fmla="*/ 369934708 h 3497"/>
                  <a:gd name="T22" fmla="*/ 19116131 w 4097"/>
                  <a:gd name="T23" fmla="*/ 675348230 h 3497"/>
                  <a:gd name="T24" fmla="*/ 90752959 w 4097"/>
                  <a:gd name="T25" fmla="*/ 548044259 h 3497"/>
                  <a:gd name="T26" fmla="*/ 143080758 w 4097"/>
                  <a:gd name="T27" fmla="*/ 528147135 h 3497"/>
                  <a:gd name="T28" fmla="*/ 194249858 w 4097"/>
                  <a:gd name="T29" fmla="*/ 674961968 h 3497"/>
                  <a:gd name="T30" fmla="*/ 135936541 w 4097"/>
                  <a:gd name="T31" fmla="*/ 385582067 h 3497"/>
                  <a:gd name="T32" fmla="*/ 165865446 w 4097"/>
                  <a:gd name="T33" fmla="*/ 356992065 h 3497"/>
                  <a:gd name="T34" fmla="*/ 254687678 w 4097"/>
                  <a:gd name="T35" fmla="*/ 455319332 h 3497"/>
                  <a:gd name="T36" fmla="*/ 271293512 w 4097"/>
                  <a:gd name="T37" fmla="*/ 471739216 h 3497"/>
                  <a:gd name="T38" fmla="*/ 542780360 w 4097"/>
                  <a:gd name="T39" fmla="*/ 471739216 h 3497"/>
                  <a:gd name="T40" fmla="*/ 542780360 w 4097"/>
                  <a:gd name="T41" fmla="*/ 379980165 h 3497"/>
                  <a:gd name="T42" fmla="*/ 631988386 w 4097"/>
                  <a:gd name="T43" fmla="*/ 286096012 h 3497"/>
                  <a:gd name="T44" fmla="*/ 566337515 w 4097"/>
                  <a:gd name="T45" fmla="*/ 506124911 h 3497"/>
                  <a:gd name="T46" fmla="*/ 646277260 w 4097"/>
                  <a:gd name="T47" fmla="*/ 668973364 h 3497"/>
                  <a:gd name="T48" fmla="*/ 703239419 w 4097"/>
                  <a:gd name="T49" fmla="*/ 468648678 h 3497"/>
                  <a:gd name="T50" fmla="*/ 791095848 w 4097"/>
                  <a:gd name="T51" fmla="*/ 669166715 h 3497"/>
                  <a:gd name="T52" fmla="*/ 763483903 w 4097"/>
                  <a:gd name="T53" fmla="*/ 170189195 h 3497"/>
                  <a:gd name="T54" fmla="*/ 577536523 w 4097"/>
                  <a:gd name="T55" fmla="*/ 289572813 h 3497"/>
                  <a:gd name="T56" fmla="*/ 542780360 w 4097"/>
                  <a:gd name="T57" fmla="*/ 115520115 h 3497"/>
                  <a:gd name="T58" fmla="*/ 526367423 w 4097"/>
                  <a:gd name="T59" fmla="*/ 98906881 h 3497"/>
                  <a:gd name="T60" fmla="*/ 674082541 w 4097"/>
                  <a:gd name="T61" fmla="*/ 15261096 h 3497"/>
                  <a:gd name="T62" fmla="*/ 674082541 w 4097"/>
                  <a:gd name="T63" fmla="*/ 153383050 h 3497"/>
                  <a:gd name="T64" fmla="*/ 674082541 w 4097"/>
                  <a:gd name="T65" fmla="*/ 15261096 h 34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97" h="3497">
                    <a:moveTo>
                      <a:pt x="542" y="0"/>
                    </a:moveTo>
                    <a:cubicBezTo>
                      <a:pt x="745" y="0"/>
                      <a:pt x="910" y="165"/>
                      <a:pt x="910" y="368"/>
                    </a:cubicBezTo>
                    <a:cubicBezTo>
                      <a:pt x="910" y="571"/>
                      <a:pt x="745" y="736"/>
                      <a:pt x="542" y="736"/>
                    </a:cubicBezTo>
                    <a:cubicBezTo>
                      <a:pt x="339" y="736"/>
                      <a:pt x="174" y="571"/>
                      <a:pt x="174" y="368"/>
                    </a:cubicBezTo>
                    <a:cubicBezTo>
                      <a:pt x="174" y="165"/>
                      <a:pt x="339" y="0"/>
                      <a:pt x="542" y="0"/>
                    </a:cubicBezTo>
                    <a:close/>
                    <a:moveTo>
                      <a:pt x="2192" y="722"/>
                    </a:moveTo>
                    <a:cubicBezTo>
                      <a:pt x="2192" y="1120"/>
                      <a:pt x="2192" y="1120"/>
                      <a:pt x="2192" y="1120"/>
                    </a:cubicBezTo>
                    <a:cubicBezTo>
                      <a:pt x="1931" y="1120"/>
                      <a:pt x="1931" y="1120"/>
                      <a:pt x="1931" y="1120"/>
                    </a:cubicBezTo>
                    <a:cubicBezTo>
                      <a:pt x="1931" y="722"/>
                      <a:pt x="1931" y="722"/>
                      <a:pt x="1931" y="722"/>
                    </a:cubicBezTo>
                    <a:cubicBezTo>
                      <a:pt x="1542" y="722"/>
                      <a:pt x="1542" y="722"/>
                      <a:pt x="1542" y="722"/>
                    </a:cubicBezTo>
                    <a:cubicBezTo>
                      <a:pt x="1542" y="2220"/>
                      <a:pt x="1542" y="2220"/>
                      <a:pt x="1542" y="2220"/>
                    </a:cubicBezTo>
                    <a:cubicBezTo>
                      <a:pt x="2601" y="2220"/>
                      <a:pt x="2601" y="2220"/>
                      <a:pt x="2601" y="2220"/>
                    </a:cubicBezTo>
                    <a:cubicBezTo>
                      <a:pt x="2601" y="722"/>
                      <a:pt x="2601" y="722"/>
                      <a:pt x="2601" y="722"/>
                    </a:cubicBezTo>
                    <a:cubicBezTo>
                      <a:pt x="2192" y="722"/>
                      <a:pt x="2192" y="722"/>
                      <a:pt x="2192" y="722"/>
                    </a:cubicBezTo>
                    <a:close/>
                    <a:moveTo>
                      <a:pt x="1405" y="512"/>
                    </a:moveTo>
                    <a:cubicBezTo>
                      <a:pt x="1319" y="512"/>
                      <a:pt x="1319" y="512"/>
                      <a:pt x="1319" y="512"/>
                    </a:cubicBezTo>
                    <a:cubicBezTo>
                      <a:pt x="1319" y="598"/>
                      <a:pt x="1319" y="598"/>
                      <a:pt x="1319" y="598"/>
                    </a:cubicBezTo>
                    <a:cubicBezTo>
                      <a:pt x="1319" y="1694"/>
                      <a:pt x="1319" y="1694"/>
                      <a:pt x="1319" y="1694"/>
                    </a:cubicBezTo>
                    <a:cubicBezTo>
                      <a:pt x="1107" y="1550"/>
                      <a:pt x="1107" y="1550"/>
                      <a:pt x="1107" y="1550"/>
                    </a:cubicBezTo>
                    <a:cubicBezTo>
                      <a:pt x="955" y="833"/>
                      <a:pt x="955" y="833"/>
                      <a:pt x="955" y="833"/>
                    </a:cubicBezTo>
                    <a:cubicBezTo>
                      <a:pt x="67" y="825"/>
                      <a:pt x="67" y="825"/>
                      <a:pt x="67" y="825"/>
                    </a:cubicBezTo>
                    <a:cubicBezTo>
                      <a:pt x="0" y="1915"/>
                      <a:pt x="0" y="1915"/>
                      <a:pt x="0" y="1915"/>
                    </a:cubicBezTo>
                    <a:cubicBezTo>
                      <a:pt x="89" y="2707"/>
                      <a:pt x="89" y="2707"/>
                      <a:pt x="89" y="2707"/>
                    </a:cubicBezTo>
                    <a:cubicBezTo>
                      <a:pt x="99" y="3496"/>
                      <a:pt x="99" y="3496"/>
                      <a:pt x="99" y="3496"/>
                    </a:cubicBezTo>
                    <a:cubicBezTo>
                      <a:pt x="314" y="3494"/>
                      <a:pt x="314" y="3494"/>
                      <a:pt x="314" y="3494"/>
                    </a:cubicBezTo>
                    <a:cubicBezTo>
                      <a:pt x="470" y="2837"/>
                      <a:pt x="470" y="2837"/>
                      <a:pt x="470" y="2837"/>
                    </a:cubicBezTo>
                    <a:cubicBezTo>
                      <a:pt x="455" y="2345"/>
                      <a:pt x="455" y="2345"/>
                      <a:pt x="455" y="2345"/>
                    </a:cubicBezTo>
                    <a:cubicBezTo>
                      <a:pt x="741" y="2734"/>
                      <a:pt x="741" y="2734"/>
                      <a:pt x="741" y="2734"/>
                    </a:cubicBezTo>
                    <a:cubicBezTo>
                      <a:pt x="782" y="3497"/>
                      <a:pt x="782" y="3497"/>
                      <a:pt x="782" y="3497"/>
                    </a:cubicBezTo>
                    <a:cubicBezTo>
                      <a:pt x="1006" y="3494"/>
                      <a:pt x="1006" y="3494"/>
                      <a:pt x="1006" y="3494"/>
                    </a:cubicBezTo>
                    <a:cubicBezTo>
                      <a:pt x="1116" y="2612"/>
                      <a:pt x="1116" y="2612"/>
                      <a:pt x="1116" y="2612"/>
                    </a:cubicBezTo>
                    <a:cubicBezTo>
                      <a:pt x="704" y="1996"/>
                      <a:pt x="704" y="1996"/>
                      <a:pt x="704" y="1996"/>
                    </a:cubicBezTo>
                    <a:cubicBezTo>
                      <a:pt x="767" y="1441"/>
                      <a:pt x="767" y="1441"/>
                      <a:pt x="767" y="1441"/>
                    </a:cubicBezTo>
                    <a:cubicBezTo>
                      <a:pt x="859" y="1848"/>
                      <a:pt x="859" y="1848"/>
                      <a:pt x="859" y="1848"/>
                    </a:cubicBezTo>
                    <a:cubicBezTo>
                      <a:pt x="1319" y="1954"/>
                      <a:pt x="1319" y="1954"/>
                      <a:pt x="1319" y="1954"/>
                    </a:cubicBezTo>
                    <a:cubicBezTo>
                      <a:pt x="1319" y="2357"/>
                      <a:pt x="1319" y="2357"/>
                      <a:pt x="1319" y="2357"/>
                    </a:cubicBezTo>
                    <a:cubicBezTo>
                      <a:pt x="1319" y="2442"/>
                      <a:pt x="1319" y="2442"/>
                      <a:pt x="1319" y="2442"/>
                    </a:cubicBezTo>
                    <a:cubicBezTo>
                      <a:pt x="1405" y="2442"/>
                      <a:pt x="1405" y="2442"/>
                      <a:pt x="1405" y="2442"/>
                    </a:cubicBezTo>
                    <a:cubicBezTo>
                      <a:pt x="2726" y="2442"/>
                      <a:pt x="2726" y="2442"/>
                      <a:pt x="2726" y="2442"/>
                    </a:cubicBezTo>
                    <a:cubicBezTo>
                      <a:pt x="2811" y="2442"/>
                      <a:pt x="2811" y="2442"/>
                      <a:pt x="2811" y="2442"/>
                    </a:cubicBezTo>
                    <a:cubicBezTo>
                      <a:pt x="2811" y="2357"/>
                      <a:pt x="2811" y="2357"/>
                      <a:pt x="2811" y="2357"/>
                    </a:cubicBezTo>
                    <a:cubicBezTo>
                      <a:pt x="2811" y="1967"/>
                      <a:pt x="2811" y="1967"/>
                      <a:pt x="2811" y="1967"/>
                    </a:cubicBezTo>
                    <a:cubicBezTo>
                      <a:pt x="3165" y="1735"/>
                      <a:pt x="3165" y="1735"/>
                      <a:pt x="3165" y="1735"/>
                    </a:cubicBezTo>
                    <a:cubicBezTo>
                      <a:pt x="3273" y="1481"/>
                      <a:pt x="3273" y="1481"/>
                      <a:pt x="3273" y="1481"/>
                    </a:cubicBezTo>
                    <a:cubicBezTo>
                      <a:pt x="3392" y="2054"/>
                      <a:pt x="3392" y="2054"/>
                      <a:pt x="3392" y="2054"/>
                    </a:cubicBezTo>
                    <a:cubicBezTo>
                      <a:pt x="2933" y="2620"/>
                      <a:pt x="2933" y="2620"/>
                      <a:pt x="2933" y="2620"/>
                    </a:cubicBezTo>
                    <a:cubicBezTo>
                      <a:pt x="3130" y="3459"/>
                      <a:pt x="3130" y="3459"/>
                      <a:pt x="3130" y="3459"/>
                    </a:cubicBezTo>
                    <a:cubicBezTo>
                      <a:pt x="3347" y="3463"/>
                      <a:pt x="3347" y="3463"/>
                      <a:pt x="3347" y="3463"/>
                    </a:cubicBezTo>
                    <a:cubicBezTo>
                      <a:pt x="3298" y="2738"/>
                      <a:pt x="3298" y="2738"/>
                      <a:pt x="3298" y="2738"/>
                    </a:cubicBezTo>
                    <a:cubicBezTo>
                      <a:pt x="3642" y="2426"/>
                      <a:pt x="3642" y="2426"/>
                      <a:pt x="3642" y="2426"/>
                    </a:cubicBezTo>
                    <a:cubicBezTo>
                      <a:pt x="3816" y="3461"/>
                      <a:pt x="3816" y="3461"/>
                      <a:pt x="3816" y="3461"/>
                    </a:cubicBezTo>
                    <a:cubicBezTo>
                      <a:pt x="4097" y="3464"/>
                      <a:pt x="4097" y="3464"/>
                      <a:pt x="4097" y="3464"/>
                    </a:cubicBezTo>
                    <a:cubicBezTo>
                      <a:pt x="4048" y="2263"/>
                      <a:pt x="4048" y="2263"/>
                      <a:pt x="4048" y="2263"/>
                    </a:cubicBezTo>
                    <a:cubicBezTo>
                      <a:pt x="3954" y="881"/>
                      <a:pt x="3954" y="881"/>
                      <a:pt x="3954" y="881"/>
                    </a:cubicBezTo>
                    <a:cubicBezTo>
                      <a:pt x="3090" y="888"/>
                      <a:pt x="3090" y="888"/>
                      <a:pt x="3090" y="888"/>
                    </a:cubicBezTo>
                    <a:cubicBezTo>
                      <a:pt x="2991" y="1499"/>
                      <a:pt x="2991" y="1499"/>
                      <a:pt x="2991" y="1499"/>
                    </a:cubicBezTo>
                    <a:cubicBezTo>
                      <a:pt x="2811" y="1700"/>
                      <a:pt x="2811" y="1700"/>
                      <a:pt x="2811" y="1700"/>
                    </a:cubicBezTo>
                    <a:cubicBezTo>
                      <a:pt x="2811" y="598"/>
                      <a:pt x="2811" y="598"/>
                      <a:pt x="2811" y="598"/>
                    </a:cubicBezTo>
                    <a:cubicBezTo>
                      <a:pt x="2811" y="512"/>
                      <a:pt x="2811" y="512"/>
                      <a:pt x="2811" y="512"/>
                    </a:cubicBezTo>
                    <a:cubicBezTo>
                      <a:pt x="2726" y="512"/>
                      <a:pt x="2726" y="512"/>
                      <a:pt x="2726" y="512"/>
                    </a:cubicBezTo>
                    <a:cubicBezTo>
                      <a:pt x="1405" y="512"/>
                      <a:pt x="1405" y="512"/>
                      <a:pt x="1405" y="512"/>
                    </a:cubicBezTo>
                    <a:close/>
                    <a:moveTo>
                      <a:pt x="3491" y="79"/>
                    </a:moveTo>
                    <a:cubicBezTo>
                      <a:pt x="3689" y="79"/>
                      <a:pt x="3849" y="239"/>
                      <a:pt x="3849" y="437"/>
                    </a:cubicBezTo>
                    <a:cubicBezTo>
                      <a:pt x="3849" y="634"/>
                      <a:pt x="3689" y="794"/>
                      <a:pt x="3491" y="794"/>
                    </a:cubicBezTo>
                    <a:cubicBezTo>
                      <a:pt x="3294" y="794"/>
                      <a:pt x="3134" y="634"/>
                      <a:pt x="3134" y="437"/>
                    </a:cubicBezTo>
                    <a:cubicBezTo>
                      <a:pt x="3134" y="239"/>
                      <a:pt x="3294" y="79"/>
                      <a:pt x="3491" y="7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2923458" y="3513398"/>
            <a:ext cx="8499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800" b="1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感谢</a:t>
            </a:r>
            <a:r>
              <a:rPr lang="zh-CN" altLang="en-US" sz="4800" b="1" dirty="0" smtClean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观看 期待合作！</a:t>
            </a:r>
            <a:endParaRPr lang="zh-CN" altLang="en-US" sz="4800" b="1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13627" y="1163835"/>
            <a:ext cx="45512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CN" sz="13800" b="1" dirty="0" smtClean="0">
                <a:solidFill>
                  <a:schemeClr val="accent3">
                    <a:lumMod val="75000"/>
                  </a:schemeClr>
                </a:solidFill>
                <a:latin typeface="+mn-ea"/>
                <a:cs typeface="Arial Black"/>
              </a:rPr>
              <a:t>2017</a:t>
            </a:r>
            <a:endParaRPr kumimoji="1" lang="zh-CN" altLang="en-US" sz="13800" b="1" dirty="0">
              <a:solidFill>
                <a:schemeClr val="accent3">
                  <a:lumMod val="75000"/>
                </a:schemeClr>
              </a:solidFill>
              <a:latin typeface="+mn-ea"/>
              <a:cs typeface="Arial Black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2923458" y="2958011"/>
            <a:ext cx="4109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zh-CN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BUSINESS</a:t>
            </a:r>
            <a:r>
              <a:rPr kumimoji="1"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 </a:t>
            </a:r>
            <a:r>
              <a:rPr kumimoji="1" lang="en-US" altLang="zh-CN" sz="40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 Black"/>
              </a:rPr>
              <a:t>PLAN</a:t>
            </a:r>
            <a:endParaRPr kumimoji="1" lang="zh-CN" altLang="en-US" sz="4000" b="1" dirty="0">
              <a:solidFill>
                <a:schemeClr val="accent3">
                  <a:lumMod val="75000"/>
                </a:schemeClr>
              </a:solidFill>
              <a:latin typeface="+mj-l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495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6" grpId="0"/>
      <p:bldP spid="6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525080" y="3725781"/>
            <a:ext cx="314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PART</a:t>
            </a:r>
            <a:r>
              <a:rPr kumimoji="1" lang="zh-CN" altLang="en-US" sz="4000" b="1" dirty="0">
                <a:solidFill>
                  <a:srgbClr val="323232"/>
                </a:solidFill>
                <a:cs typeface="Arial Black"/>
              </a:rPr>
              <a:t> </a:t>
            </a:r>
            <a:r>
              <a:rPr kumimoji="1" lang="en-US" altLang="zh-CN" sz="4000" b="1" dirty="0">
                <a:solidFill>
                  <a:srgbClr val="323232"/>
                </a:solidFill>
                <a:cs typeface="Arial Black"/>
              </a:rPr>
              <a:t>ONE</a:t>
            </a:r>
            <a:endParaRPr kumimoji="1" lang="zh-CN" altLang="en-US" sz="4000" b="1" dirty="0">
              <a:solidFill>
                <a:srgbClr val="323232"/>
              </a:solidFill>
              <a:cs typeface="Arial Black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72562" y="433311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kumimoji="1" lang="zh-CN" altLang="en-US" sz="4800" b="1" dirty="0">
                <a:solidFill>
                  <a:srgbClr val="323232"/>
                </a:solidFill>
                <a:latin typeface="Microsoft YaHei"/>
                <a:cs typeface="Microsoft YaHei"/>
              </a:rPr>
              <a:t>关于我们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001595" y="1353152"/>
            <a:ext cx="2244910" cy="2024042"/>
            <a:chOff x="4464102" y="1356651"/>
            <a:chExt cx="1002180" cy="903579"/>
          </a:xfrm>
        </p:grpSpPr>
        <p:grpSp>
          <p:nvGrpSpPr>
            <p:cNvPr id="8" name="组合 7"/>
            <p:cNvGrpSpPr/>
            <p:nvPr/>
          </p:nvGrpSpPr>
          <p:grpSpPr>
            <a:xfrm>
              <a:off x="4464102" y="1356651"/>
              <a:ext cx="1002180" cy="903579"/>
              <a:chOff x="3779784" y="1131590"/>
              <a:chExt cx="1341243" cy="1209282"/>
            </a:xfrm>
            <a:effectLst>
              <a:outerShdw blurRad="279400" dist="177800" dir="8100000" algn="tr" rotWithShape="0">
                <a:prstClr val="black">
                  <a:alpha val="18000"/>
                </a:prstClr>
              </a:outerShdw>
            </a:effectLst>
          </p:grpSpPr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3779784" y="1131590"/>
                <a:ext cx="1341243" cy="120928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3801563" y="1153419"/>
                <a:ext cx="1290288" cy="116333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 pitchFamily="34" charset="-122"/>
                </a:endParaRPr>
              </a:p>
            </p:txBody>
          </p:sp>
        </p:grpSp>
        <p:sp>
          <p:nvSpPr>
            <p:cNvPr id="10" name="KSO_Shape"/>
            <p:cNvSpPr>
              <a:spLocks/>
            </p:cNvSpPr>
            <p:nvPr/>
          </p:nvSpPr>
          <p:spPr bwMode="auto">
            <a:xfrm>
              <a:off x="4640392" y="1547487"/>
              <a:ext cx="597147" cy="41004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4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233"/>
          <a:stretch/>
        </p:blipFill>
        <p:spPr>
          <a:xfrm>
            <a:off x="2" y="-45065"/>
            <a:ext cx="12191998" cy="490582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" y="4860758"/>
            <a:ext cx="12190412" cy="202622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898" tIns="60948" rIns="121898" bIns="60948"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黑体"/>
              <a:cs typeface="+mn-cs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110911" y="5128075"/>
            <a:ext cx="1746359" cy="1315345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1" name="直接连接符 30"/>
          <p:cNvCxnSpPr/>
          <p:nvPr/>
        </p:nvCxnSpPr>
        <p:spPr>
          <a:xfrm flipH="1">
            <a:off x="1139969" y="5153392"/>
            <a:ext cx="1754886" cy="1290655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2" name="直接连接符 31"/>
          <p:cNvCxnSpPr/>
          <p:nvPr/>
        </p:nvCxnSpPr>
        <p:spPr>
          <a:xfrm flipH="1">
            <a:off x="3237702" y="5153392"/>
            <a:ext cx="1729106" cy="1315877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33" name="直接连接符 32"/>
          <p:cNvCxnSpPr/>
          <p:nvPr/>
        </p:nvCxnSpPr>
        <p:spPr>
          <a:xfrm flipH="1">
            <a:off x="2265400" y="5153392"/>
            <a:ext cx="1668439" cy="1251255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4" name="文本框 44"/>
          <p:cNvSpPr txBox="1">
            <a:spLocks noChangeArrowheads="1"/>
          </p:cNvSpPr>
          <p:nvPr/>
        </p:nvSpPr>
        <p:spPr bwMode="auto">
          <a:xfrm rot="19420236">
            <a:off x="-150301" y="5500664"/>
            <a:ext cx="1528034" cy="49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 smtClean="0">
                <a:solidFill>
                  <a:prstClr val="white"/>
                </a:solidFill>
                <a:latin typeface="微软雅黑"/>
                <a:ea typeface="微软雅黑"/>
              </a:rPr>
              <a:t>专业化</a:t>
            </a:r>
          </a:p>
        </p:txBody>
      </p:sp>
      <p:sp>
        <p:nvSpPr>
          <p:cNvPr id="35" name="文本框 45"/>
          <p:cNvSpPr txBox="1">
            <a:spLocks noChangeArrowheads="1"/>
          </p:cNvSpPr>
          <p:nvPr/>
        </p:nvSpPr>
        <p:spPr bwMode="auto">
          <a:xfrm rot="19420236">
            <a:off x="887225" y="5501291"/>
            <a:ext cx="1525917" cy="49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 smtClean="0">
                <a:solidFill>
                  <a:prstClr val="white"/>
                </a:solidFill>
                <a:latin typeface="微软雅黑"/>
                <a:ea typeface="微软雅黑"/>
              </a:rPr>
              <a:t>年轻化</a:t>
            </a:r>
          </a:p>
        </p:txBody>
      </p:sp>
      <p:sp>
        <p:nvSpPr>
          <p:cNvPr id="36" name="文本框 46"/>
          <p:cNvSpPr txBox="1">
            <a:spLocks noChangeArrowheads="1"/>
          </p:cNvSpPr>
          <p:nvPr/>
        </p:nvSpPr>
        <p:spPr bwMode="auto">
          <a:xfrm rot="19420236">
            <a:off x="2989188" y="5526513"/>
            <a:ext cx="1525919" cy="49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 smtClean="0">
                <a:solidFill>
                  <a:prstClr val="white"/>
                </a:solidFill>
                <a:latin typeface="微软雅黑"/>
                <a:ea typeface="微软雅黑"/>
              </a:rPr>
              <a:t>有梦想</a:t>
            </a:r>
          </a:p>
        </p:txBody>
      </p:sp>
      <p:sp>
        <p:nvSpPr>
          <p:cNvPr id="37" name="文本框 47"/>
          <p:cNvSpPr txBox="1">
            <a:spLocks noChangeArrowheads="1"/>
          </p:cNvSpPr>
          <p:nvPr/>
        </p:nvSpPr>
        <p:spPr bwMode="auto">
          <a:xfrm rot="19420236">
            <a:off x="2023237" y="5461891"/>
            <a:ext cx="1525917" cy="49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0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dirty="0" smtClean="0">
                <a:solidFill>
                  <a:prstClr val="white"/>
                </a:solidFill>
                <a:latin typeface="微软雅黑"/>
                <a:ea typeface="微软雅黑"/>
              </a:rPr>
              <a:t>能拼搏</a:t>
            </a:r>
          </a:p>
        </p:txBody>
      </p:sp>
      <p:sp>
        <p:nvSpPr>
          <p:cNvPr id="38" name="TextBox 51"/>
          <p:cNvSpPr txBox="1"/>
          <p:nvPr/>
        </p:nvSpPr>
        <p:spPr>
          <a:xfrm>
            <a:off x="4903534" y="5122223"/>
            <a:ext cx="6719873" cy="1438831"/>
          </a:xfrm>
          <a:prstGeom prst="rect">
            <a:avLst/>
          </a:prstGeom>
          <a:noFill/>
        </p:spPr>
        <p:txBody>
          <a:bodyPr wrap="square" lIns="121898" tIns="60948" rIns="121898" bIns="60948" rtlCol="0">
            <a:spAutoFit/>
          </a:bodyPr>
          <a:lstStyle/>
          <a:p>
            <a:pPr defTabSz="914309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9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我们是一支有梦想的团队。我们来自五湖四海，因为一个共同的梦想：做一家真正优秀的企业，为客户提供最可靠的产品和营销保障！</a:t>
            </a:r>
          </a:p>
        </p:txBody>
      </p:sp>
    </p:spTree>
    <p:extLst>
      <p:ext uri="{BB962C8B-B14F-4D97-AF65-F5344CB8AC3E}">
        <p14:creationId xmlns:p14="http://schemas.microsoft.com/office/powerpoint/2010/main" val="8803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30490"/>
            <a:ext cx="6755171" cy="37997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175">
            <a:noFill/>
            <a:miter lim="800000"/>
            <a:headEnd/>
            <a:tailEnd/>
          </a:ln>
          <a:effectLst/>
          <a:extLst/>
        </p:spPr>
      </p:pic>
      <p:sp>
        <p:nvSpPr>
          <p:cNvPr id="4" name="TextBox 6"/>
          <p:cNvSpPr txBox="1"/>
          <p:nvPr/>
        </p:nvSpPr>
        <p:spPr>
          <a:xfrm>
            <a:off x="7247185" y="1704233"/>
            <a:ext cx="3298103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defRPr sz="20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2400" dirty="0">
                <a:sym typeface="微软雅黑" pitchFamily="34" charset="-122"/>
              </a:rPr>
              <a:t>“</a:t>
            </a:r>
            <a:r>
              <a:rPr lang="zh-CN" altLang="en-US" sz="2400" dirty="0">
                <a:sym typeface="微软雅黑" pitchFamily="34" charset="-122"/>
              </a:rPr>
              <a:t>公司理念口号</a:t>
            </a:r>
            <a:r>
              <a:rPr lang="en-US" altLang="zh-CN" sz="2400" dirty="0">
                <a:sym typeface="微软雅黑" pitchFamily="34" charset="-122"/>
              </a:rPr>
              <a:t>”</a:t>
            </a:r>
            <a:endParaRPr lang="zh-CN" altLang="en-US" sz="2400" dirty="0">
              <a:sym typeface="微软雅黑" pitchFamily="34" charset="-122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7247186" y="2418283"/>
            <a:ext cx="4616264" cy="28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Aft>
                <a:spcPts val="500"/>
              </a:spcAft>
              <a:defRPr sz="14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ym typeface="微软雅黑" pitchFamily="34" charset="-122"/>
              </a:rPr>
              <a:t>      某某有限公司是一家专注于某产品及服务的综合性公司，在行业内拥有领先地位。在此录入上述图表的综合描述说明，在此录入上述图表的综合描述说明。在此录入上述图表的综合描述说明</a:t>
            </a:r>
            <a:r>
              <a:rPr lang="zh-CN" altLang="en-US" dirty="0" smtClean="0">
                <a:sym typeface="微软雅黑" pitchFamily="34" charset="-122"/>
              </a:rPr>
              <a:t>。</a:t>
            </a:r>
            <a:endParaRPr lang="en-US" altLang="zh-CN" dirty="0" smtClean="0">
              <a:sym typeface="微软雅黑" pitchFamily="34" charset="-122"/>
            </a:endParaRPr>
          </a:p>
          <a:p>
            <a:endParaRPr lang="en-US" altLang="zh-CN" dirty="0">
              <a:sym typeface="微软雅黑" pitchFamily="34" charset="-122"/>
            </a:endParaRPr>
          </a:p>
          <a:p>
            <a:r>
              <a:rPr lang="zh-CN" altLang="en-US" dirty="0" smtClean="0">
                <a:sym typeface="微软雅黑" pitchFamily="34" charset="-122"/>
              </a:rPr>
              <a:t>       在此</a:t>
            </a:r>
            <a:r>
              <a:rPr lang="zh-CN" altLang="en-US" dirty="0">
                <a:sym typeface="微软雅黑" pitchFamily="34" charset="-122"/>
              </a:rPr>
              <a:t>录入上述图表的综合描述说明，在此录入上述图表的综合描述说明。在此录入上述图表的综合描述说明。</a:t>
            </a:r>
          </a:p>
          <a:p>
            <a:endParaRPr lang="zh-CN" altLang="en-US" dirty="0">
              <a:sym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47185" y="2251776"/>
            <a:ext cx="4943228" cy="60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399303" y="515426"/>
            <a:ext cx="4134598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公司概述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58089" y="559893"/>
            <a:ext cx="168392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95046" y="727088"/>
            <a:ext cx="109698" cy="1096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3229" y="571107"/>
            <a:ext cx="498744" cy="4987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00" y="760400"/>
              <a:ext cx="3825879" cy="382587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7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12"/>
          <p:cNvSpPr>
            <a:spLocks noChangeArrowheads="1"/>
          </p:cNvSpPr>
          <p:nvPr/>
        </p:nvSpPr>
        <p:spPr bwMode="auto">
          <a:xfrm>
            <a:off x="812253" y="1643904"/>
            <a:ext cx="2109380" cy="2119952"/>
          </a:xfrm>
          <a:prstGeom prst="ellipse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Oval 13"/>
          <p:cNvSpPr>
            <a:spLocks noChangeArrowheads="1"/>
          </p:cNvSpPr>
          <p:nvPr/>
        </p:nvSpPr>
        <p:spPr bwMode="auto">
          <a:xfrm>
            <a:off x="907505" y="1739900"/>
            <a:ext cx="1918875" cy="192796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矩形 7"/>
          <p:cNvSpPr>
            <a:spLocks noChangeArrowheads="1"/>
          </p:cNvSpPr>
          <p:nvPr/>
        </p:nvSpPr>
        <p:spPr bwMode="auto">
          <a:xfrm>
            <a:off x="3139733" y="2234385"/>
            <a:ext cx="7187343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公司总经理，本项目团队负责人</a:t>
            </a:r>
          </a:p>
        </p:txBody>
      </p:sp>
      <p:sp>
        <p:nvSpPr>
          <p:cNvPr id="44" name="矩形 9"/>
          <p:cNvSpPr>
            <a:spLocks noChangeArrowheads="1"/>
          </p:cNvSpPr>
          <p:nvPr/>
        </p:nvSpPr>
        <p:spPr bwMode="auto">
          <a:xfrm>
            <a:off x="3143849" y="1811329"/>
            <a:ext cx="1541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李先生</a:t>
            </a:r>
          </a:p>
        </p:txBody>
      </p:sp>
      <p:sp>
        <p:nvSpPr>
          <p:cNvPr id="45" name="TextBox 8"/>
          <p:cNvSpPr txBox="1"/>
          <p:nvPr/>
        </p:nvSpPr>
        <p:spPr>
          <a:xfrm>
            <a:off x="3139733" y="2732182"/>
            <a:ext cx="8339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buFont typeface="Arial" pitchFamily="34" charset="0"/>
              <a:buNone/>
              <a:defRPr>
                <a:solidFill>
                  <a:srgbClr val="333333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此处可以填写你的相关文字介绍。此处可以填写你的相关文字介绍。此处可以填写你的相关文字介绍。此处可以填写你的相关文字介绍。此处可以填写你的相关文字介绍。</a:t>
            </a:r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812253" y="4196820"/>
            <a:ext cx="2109380" cy="21199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907505" y="4292817"/>
            <a:ext cx="1918875" cy="192796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0" cap="flat">
            <a:solidFill>
              <a:srgbClr val="C1C0C3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35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矩形 7"/>
          <p:cNvSpPr>
            <a:spLocks noChangeArrowheads="1"/>
          </p:cNvSpPr>
          <p:nvPr/>
        </p:nvSpPr>
        <p:spPr bwMode="auto">
          <a:xfrm>
            <a:off x="3139733" y="4856688"/>
            <a:ext cx="7187343" cy="3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35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公司总工程师，团队技术总监</a:t>
            </a:r>
          </a:p>
        </p:txBody>
      </p:sp>
      <p:sp>
        <p:nvSpPr>
          <p:cNvPr id="49" name="矩形 9"/>
          <p:cNvSpPr>
            <a:spLocks noChangeArrowheads="1"/>
          </p:cNvSpPr>
          <p:nvPr/>
        </p:nvSpPr>
        <p:spPr bwMode="auto">
          <a:xfrm>
            <a:off x="3143849" y="4364245"/>
            <a:ext cx="1541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王先生</a:t>
            </a:r>
          </a:p>
        </p:txBody>
      </p:sp>
      <p:sp>
        <p:nvSpPr>
          <p:cNvPr id="50" name="TextBox 13"/>
          <p:cNvSpPr txBox="1"/>
          <p:nvPr/>
        </p:nvSpPr>
        <p:spPr>
          <a:xfrm>
            <a:off x="3139733" y="5285099"/>
            <a:ext cx="83394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buFont typeface="Arial" pitchFamily="34" charset="0"/>
              <a:buNone/>
              <a:defRPr>
                <a:solidFill>
                  <a:srgbClr val="333333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此处可以填写你的相关文字介绍。此处可以填写你的相关文字介绍。此处可以填写你的相关文字介绍。此处可以填写你的相关文字介绍。此处可以填写你的相关文字介绍。</a:t>
            </a:r>
          </a:p>
        </p:txBody>
      </p:sp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团队领导介绍</a:t>
            </a:r>
          </a:p>
        </p:txBody>
      </p:sp>
    </p:spTree>
    <p:extLst>
      <p:ext uri="{BB962C8B-B14F-4D97-AF65-F5344CB8AC3E}">
        <p14:creationId xmlns:p14="http://schemas.microsoft.com/office/powerpoint/2010/main" val="17560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5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6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441019" y="1755454"/>
            <a:ext cx="2594096" cy="2343151"/>
          </a:xfrm>
          <a:prstGeom prst="roundRect">
            <a:avLst>
              <a:gd name="adj" fmla="val 2575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anchor="ctr"/>
          <a:lstStyle/>
          <a:p>
            <a:pPr algn="ctr">
              <a:defRPr/>
            </a:pPr>
            <a:endParaRPr lang="zh-CN" altLang="en-US" sz="1424">
              <a:solidFill>
                <a:prstClr val="white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8955" y="1755454"/>
            <a:ext cx="2594096" cy="2343151"/>
          </a:xfrm>
          <a:prstGeom prst="roundRect">
            <a:avLst>
              <a:gd name="adj" fmla="val 2575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anchor="ctr"/>
          <a:lstStyle/>
          <a:p>
            <a:pPr algn="ctr">
              <a:defRPr/>
            </a:pPr>
            <a:endParaRPr lang="zh-CN" altLang="en-US" sz="1424">
              <a:solidFill>
                <a:prstClr val="white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8156889" y="1755454"/>
            <a:ext cx="2594096" cy="2343151"/>
          </a:xfrm>
          <a:prstGeom prst="roundRect">
            <a:avLst>
              <a:gd name="adj" fmla="val 3659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9" tIns="60944" rIns="121889" bIns="60944" anchor="ctr"/>
          <a:lstStyle/>
          <a:p>
            <a:pPr algn="ctr">
              <a:defRPr/>
            </a:pPr>
            <a:endParaRPr lang="zh-CN" altLang="en-US" sz="1424">
              <a:solidFill>
                <a:prstClr val="white"/>
              </a:solidFill>
            </a:endParaRPr>
          </a:p>
        </p:txBody>
      </p:sp>
      <p:sp>
        <p:nvSpPr>
          <p:cNvPr id="16" name="TextBox 56"/>
          <p:cNvSpPr txBox="1"/>
          <p:nvPr/>
        </p:nvSpPr>
        <p:spPr>
          <a:xfrm>
            <a:off x="1563431" y="4762917"/>
            <a:ext cx="2054971" cy="289275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职务或头衔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585132" y="4293098"/>
            <a:ext cx="1367401" cy="2662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</a:pP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r>
              <a:rPr lang="en-US" altLang="zh-CN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:</a:t>
            </a: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某某某</a:t>
            </a:r>
            <a:endParaRPr lang="en-US" altLang="zh-CN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18" name="TextBox 58"/>
          <p:cNvSpPr txBox="1"/>
          <p:nvPr/>
        </p:nvSpPr>
        <p:spPr>
          <a:xfrm>
            <a:off x="1563434" y="5158435"/>
            <a:ext cx="2273257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主要的职业经验在这里输入，将介绍成员的主要经历用简短的文字描述，包括成员曾经的任职主要机构有哪些，从业的年份、行业经验等等。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59"/>
          <p:cNvSpPr txBox="1"/>
          <p:nvPr/>
        </p:nvSpPr>
        <p:spPr>
          <a:xfrm>
            <a:off x="4798955" y="4762917"/>
            <a:ext cx="2054971" cy="289275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职务或头衔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4820656" y="4293098"/>
            <a:ext cx="1367401" cy="2662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</a:pP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r>
              <a:rPr lang="en-US" altLang="zh-CN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某某某</a:t>
            </a:r>
            <a:endParaRPr lang="en-US" altLang="zh-CN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</a:pPr>
            <a:endParaRPr lang="en-US" altLang="zh-CN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1" name="TextBox 61"/>
          <p:cNvSpPr txBox="1"/>
          <p:nvPr/>
        </p:nvSpPr>
        <p:spPr>
          <a:xfrm>
            <a:off x="4798958" y="5158435"/>
            <a:ext cx="2273257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主要的职业经验在这里输入，将介绍成员的主要经历用简短的文字描述，包括成员曾经的任职主要机构有哪些，从业的年份、行业经验等等。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2"/>
          <p:cNvSpPr txBox="1"/>
          <p:nvPr/>
        </p:nvSpPr>
        <p:spPr>
          <a:xfrm>
            <a:off x="8156889" y="4762917"/>
            <a:ext cx="2054971" cy="289275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zh-CN"/>
            </a:defPPr>
            <a:lvl1pPr>
              <a:spcBef>
                <a:spcPct val="0"/>
              </a:spcBef>
              <a:defRPr b="1" cap="all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职务或头衔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178590" y="4293099"/>
            <a:ext cx="1367401" cy="2662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>
              <a:spcBef>
                <a:spcPct val="0"/>
              </a:spcBef>
            </a:pP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姓名</a:t>
            </a:r>
            <a:r>
              <a:rPr lang="en-US" altLang="zh-CN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某某某</a:t>
            </a:r>
            <a:endParaRPr lang="en-US" altLang="zh-CN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ct val="0"/>
              </a:spcBef>
            </a:pPr>
            <a:endParaRPr lang="en-US" altLang="zh-CN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4" name="TextBox 64"/>
          <p:cNvSpPr txBox="1"/>
          <p:nvPr/>
        </p:nvSpPr>
        <p:spPr>
          <a:xfrm>
            <a:off x="8156893" y="5158435"/>
            <a:ext cx="2273257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主要的职业经验在这里输入，将介绍成员的主要经历用简短的文字描述，包括成员曾经的任职主要机构有哪些，从业的年份、行业经验等等。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4392727" y="2117727"/>
            <a:ext cx="0" cy="31781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761924" y="2117727"/>
            <a:ext cx="0" cy="31781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团队领导介绍</a:t>
            </a:r>
          </a:p>
        </p:txBody>
      </p:sp>
    </p:spTree>
    <p:extLst>
      <p:ext uri="{BB962C8B-B14F-4D97-AF65-F5344CB8AC3E}">
        <p14:creationId xmlns:p14="http://schemas.microsoft.com/office/powerpoint/2010/main" val="5196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47"/>
          <p:cNvSpPr>
            <a:spLocks noChangeArrowheads="1"/>
          </p:cNvSpPr>
          <p:nvPr/>
        </p:nvSpPr>
        <p:spPr bwMode="auto">
          <a:xfrm>
            <a:off x="1402515" y="1545879"/>
            <a:ext cx="9578879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defTabSz="914286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400" kern="0" dirty="0">
                <a:solidFill>
                  <a:schemeClr val="bg1">
                    <a:lumMod val="95000"/>
                  </a:schemeClr>
                </a:solidFill>
                <a:sym typeface="微软雅黑" pitchFamily="34" charset="-122"/>
              </a:rPr>
              <a:t>在此录入上述图表的综合描述说明，在此录入上述图表的综合描述说明。在此录入上述图表的描述说明，在此录入上述图表的描述说明，在此录入上述图表的综合描述说明，在此录入上述图表的综合描述说明。</a:t>
            </a:r>
          </a:p>
        </p:txBody>
      </p:sp>
      <p:grpSp>
        <p:nvGrpSpPr>
          <p:cNvPr id="99" name="组合 98"/>
          <p:cNvGrpSpPr/>
          <p:nvPr/>
        </p:nvGrpSpPr>
        <p:grpSpPr>
          <a:xfrm>
            <a:off x="600766" y="3773699"/>
            <a:ext cx="10937103" cy="438144"/>
            <a:chOff x="534438" y="3368953"/>
            <a:chExt cx="10944224" cy="438144"/>
          </a:xfrm>
          <a:solidFill>
            <a:schemeClr val="bg1">
              <a:lumMod val="65000"/>
            </a:schemeClr>
          </a:solidFill>
        </p:grpSpPr>
        <p:sp>
          <p:nvSpPr>
            <p:cNvPr id="100" name="矩形 99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grpSp>
          <p:nvGrpSpPr>
            <p:cNvPr id="101" name="组合 100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102" name="矩形 101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矩形 104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矩形 105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等腰三角形 107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109" name="肘形连接符 108"/>
          <p:cNvCxnSpPr>
            <a:stCxn id="111" idx="3"/>
            <a:endCxn id="114" idx="1"/>
          </p:cNvCxnSpPr>
          <p:nvPr/>
        </p:nvCxnSpPr>
        <p:spPr>
          <a:xfrm rot="5400000" flipH="1" flipV="1">
            <a:off x="1146896" y="3134591"/>
            <a:ext cx="752917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1086316" y="3656727"/>
            <a:ext cx="582717" cy="676392"/>
            <a:chOff x="1109756" y="3090803"/>
            <a:chExt cx="583096" cy="676392"/>
          </a:xfrm>
          <a:solidFill>
            <a:srgbClr val="005DA2"/>
          </a:solidFill>
        </p:grpSpPr>
        <p:sp>
          <p:nvSpPr>
            <p:cNvPr id="111" name="六边形 110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2" name="文本框 64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669034" y="2465677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14" name="矩形 113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5" name="文本框 66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16" name="肘形连接符 115"/>
          <p:cNvCxnSpPr>
            <a:stCxn id="118" idx="3"/>
            <a:endCxn id="121" idx="1"/>
          </p:cNvCxnSpPr>
          <p:nvPr/>
        </p:nvCxnSpPr>
        <p:spPr>
          <a:xfrm rot="5400000" flipH="1" flipV="1">
            <a:off x="3725610" y="3134591"/>
            <a:ext cx="752917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组合 116"/>
          <p:cNvGrpSpPr/>
          <p:nvPr/>
        </p:nvGrpSpPr>
        <p:grpSpPr>
          <a:xfrm>
            <a:off x="3665030" y="3656727"/>
            <a:ext cx="582717" cy="676392"/>
            <a:chOff x="1109756" y="3090803"/>
            <a:chExt cx="583096" cy="676392"/>
          </a:xfrm>
          <a:solidFill>
            <a:srgbClr val="1B90A2"/>
          </a:solidFill>
        </p:grpSpPr>
        <p:sp>
          <p:nvSpPr>
            <p:cNvPr id="118" name="六边形 117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9" name="文本框 72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247747" y="2465677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21" name="矩形 120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2" name="文本框 75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23" name="肘形连接符 122"/>
          <p:cNvCxnSpPr>
            <a:stCxn id="125" idx="3"/>
            <a:endCxn id="128" idx="1"/>
          </p:cNvCxnSpPr>
          <p:nvPr/>
        </p:nvCxnSpPr>
        <p:spPr>
          <a:xfrm rot="5400000" flipH="1" flipV="1">
            <a:off x="6304323" y="3134591"/>
            <a:ext cx="752917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/>
          <p:cNvGrpSpPr/>
          <p:nvPr/>
        </p:nvGrpSpPr>
        <p:grpSpPr>
          <a:xfrm>
            <a:off x="6243743" y="3656727"/>
            <a:ext cx="582717" cy="676392"/>
            <a:chOff x="1109756" y="3090803"/>
            <a:chExt cx="583096" cy="676392"/>
          </a:xfrm>
          <a:solidFill>
            <a:srgbClr val="1B90A2"/>
          </a:solidFill>
        </p:grpSpPr>
        <p:sp>
          <p:nvSpPr>
            <p:cNvPr id="125" name="六边形 124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6" name="文本框 79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6826462" y="2465677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28" name="矩形 127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9" name="文本框 82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30" name="肘形连接符 129"/>
          <p:cNvCxnSpPr>
            <a:stCxn id="132" idx="3"/>
            <a:endCxn id="135" idx="1"/>
          </p:cNvCxnSpPr>
          <p:nvPr/>
        </p:nvCxnSpPr>
        <p:spPr>
          <a:xfrm rot="5400000" flipH="1" flipV="1">
            <a:off x="8883036" y="3134591"/>
            <a:ext cx="752917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组合 130"/>
          <p:cNvGrpSpPr/>
          <p:nvPr/>
        </p:nvGrpSpPr>
        <p:grpSpPr>
          <a:xfrm>
            <a:off x="8752484" y="3656728"/>
            <a:ext cx="719611" cy="676392"/>
            <a:chOff x="1039738" y="3090803"/>
            <a:chExt cx="720080" cy="676392"/>
          </a:xfrm>
          <a:solidFill>
            <a:srgbClr val="1B90A2"/>
          </a:solidFill>
        </p:grpSpPr>
        <p:sp>
          <p:nvSpPr>
            <p:cNvPr id="132" name="六边形 131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3" name="文本框 86"/>
            <p:cNvSpPr txBox="1"/>
            <p:nvPr/>
          </p:nvSpPr>
          <p:spPr>
            <a:xfrm>
              <a:off x="1039738" y="3298194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9405174" y="2465677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35" name="矩形 134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6" name="文本框 89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37" name="肘形连接符 136"/>
          <p:cNvCxnSpPr>
            <a:stCxn id="139" idx="0"/>
            <a:endCxn id="142" idx="1"/>
          </p:cNvCxnSpPr>
          <p:nvPr/>
        </p:nvCxnSpPr>
        <p:spPr>
          <a:xfrm rot="16200000" flipH="1">
            <a:off x="2411511" y="4588641"/>
            <a:ext cx="802399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组合 137"/>
          <p:cNvGrpSpPr/>
          <p:nvPr/>
        </p:nvGrpSpPr>
        <p:grpSpPr>
          <a:xfrm>
            <a:off x="2375672" y="3656727"/>
            <a:ext cx="582717" cy="676392"/>
            <a:chOff x="1109756" y="3090803"/>
            <a:chExt cx="583096" cy="676392"/>
          </a:xfrm>
          <a:solidFill>
            <a:srgbClr val="1B90A2"/>
          </a:solidFill>
        </p:grpSpPr>
        <p:sp>
          <p:nvSpPr>
            <p:cNvPr id="139" name="六边形 138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0" name="文本框 93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2009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2958391" y="4697384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42" name="矩形 141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3" name="文本框 96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44" name="肘形连接符 143"/>
          <p:cNvCxnSpPr>
            <a:stCxn id="146" idx="0"/>
            <a:endCxn id="149" idx="1"/>
          </p:cNvCxnSpPr>
          <p:nvPr/>
        </p:nvCxnSpPr>
        <p:spPr>
          <a:xfrm rot="16200000" flipH="1">
            <a:off x="4990225" y="4588641"/>
            <a:ext cx="802399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组合 144"/>
          <p:cNvGrpSpPr/>
          <p:nvPr/>
        </p:nvGrpSpPr>
        <p:grpSpPr>
          <a:xfrm>
            <a:off x="4954386" y="3656727"/>
            <a:ext cx="582717" cy="676392"/>
            <a:chOff x="1109756" y="3090803"/>
            <a:chExt cx="583096" cy="676392"/>
          </a:xfrm>
          <a:solidFill>
            <a:srgbClr val="1B90A2"/>
          </a:solidFill>
        </p:grpSpPr>
        <p:sp>
          <p:nvSpPr>
            <p:cNvPr id="146" name="六边形 145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7" name="文本框 101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5537105" y="4697384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49" name="矩形 148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0" name="文本框 104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cxnSp>
        <p:nvCxnSpPr>
          <p:cNvPr id="151" name="肘形连接符 150"/>
          <p:cNvCxnSpPr>
            <a:stCxn id="153" idx="0"/>
            <a:endCxn id="156" idx="1"/>
          </p:cNvCxnSpPr>
          <p:nvPr/>
        </p:nvCxnSpPr>
        <p:spPr>
          <a:xfrm rot="16200000" flipH="1">
            <a:off x="7568938" y="4588641"/>
            <a:ext cx="802399" cy="291359"/>
          </a:xfrm>
          <a:prstGeom prst="bentConnector2">
            <a:avLst/>
          </a:prstGeom>
          <a:ln>
            <a:solidFill>
              <a:srgbClr val="4144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组合 151"/>
          <p:cNvGrpSpPr/>
          <p:nvPr/>
        </p:nvGrpSpPr>
        <p:grpSpPr>
          <a:xfrm>
            <a:off x="7533100" y="3656727"/>
            <a:ext cx="582717" cy="676392"/>
            <a:chOff x="1109756" y="3090803"/>
            <a:chExt cx="583096" cy="676392"/>
          </a:xfrm>
          <a:solidFill>
            <a:srgbClr val="1B90A2"/>
          </a:solidFill>
        </p:grpSpPr>
        <p:sp>
          <p:nvSpPr>
            <p:cNvPr id="153" name="六边形 152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54" name="文本框 108"/>
            <p:cNvSpPr txBox="1"/>
            <p:nvPr/>
          </p:nvSpPr>
          <p:spPr>
            <a:xfrm>
              <a:off x="1115002" y="3298194"/>
              <a:ext cx="57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8115818" y="4697384"/>
            <a:ext cx="1412415" cy="876262"/>
            <a:chOff x="1853741" y="1952625"/>
            <a:chExt cx="1413335" cy="876262"/>
          </a:xfrm>
          <a:solidFill>
            <a:schemeClr val="bg1">
              <a:lumMod val="75000"/>
            </a:schemeClr>
          </a:solidFill>
        </p:grpSpPr>
        <p:sp>
          <p:nvSpPr>
            <p:cNvPr id="156" name="矩形 155"/>
            <p:cNvSpPr/>
            <p:nvPr/>
          </p:nvSpPr>
          <p:spPr>
            <a:xfrm>
              <a:off x="1853741" y="1952625"/>
              <a:ext cx="1413334" cy="8762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7" name="文本框 111"/>
            <p:cNvSpPr txBox="1"/>
            <p:nvPr/>
          </p:nvSpPr>
          <p:spPr>
            <a:xfrm>
              <a:off x="1853742" y="1997872"/>
              <a:ext cx="141333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just">
                <a:defRPr sz="120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在这里添加你的文字，图片也可以，记得加满哦。</a:t>
              </a: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10047785" y="3656727"/>
            <a:ext cx="681719" cy="676392"/>
            <a:chOff x="1045689" y="3090803"/>
            <a:chExt cx="682162" cy="676392"/>
          </a:xfrm>
          <a:solidFill>
            <a:srgbClr val="1B90A2"/>
          </a:solidFill>
        </p:grpSpPr>
        <p:sp>
          <p:nvSpPr>
            <p:cNvPr id="159" name="六边形 158"/>
            <p:cNvSpPr/>
            <p:nvPr/>
          </p:nvSpPr>
          <p:spPr>
            <a:xfrm rot="5400000">
              <a:off x="1063108" y="3137451"/>
              <a:ext cx="676392" cy="58309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0" name="文本框 114"/>
            <p:cNvSpPr txBox="1"/>
            <p:nvPr/>
          </p:nvSpPr>
          <p:spPr>
            <a:xfrm>
              <a:off x="1045689" y="3298194"/>
              <a:ext cx="6821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NOW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3"/>
          <p:cNvSpPr>
            <a:spLocks noChangeArrowheads="1"/>
          </p:cNvSpPr>
          <p:nvPr/>
        </p:nvSpPr>
        <p:spPr bwMode="auto">
          <a:xfrm>
            <a:off x="1399303" y="515426"/>
            <a:ext cx="4517732" cy="5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7" tIns="45704" rIns="91407" bIns="4570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8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公司发展历程</a:t>
            </a:r>
          </a:p>
        </p:txBody>
      </p:sp>
    </p:spTree>
    <p:extLst>
      <p:ext uri="{BB962C8B-B14F-4D97-AF65-F5344CB8AC3E}">
        <p14:creationId xmlns:p14="http://schemas.microsoft.com/office/powerpoint/2010/main" val="11383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a3983761fa67416e8f95db74177f9a7085e2c5"/>
  <p:tag name="ISPRING_ULTRA_SCORM_COURSE_ID" val="F6761A99-95E6-4809-806B-1E195DABC9E1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" val="UEsDBBQAAgAIAIOAj0V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wQUAAIACAALZ4FG6W7bZOQDAAB0DgAAHQAAAHVuaXZlcnNhbC9jb21tb25fbWVzc2FnZXMubG5nrVfdbts2FL4v0HcgBBTYLpa2A1oUg+OAthhbiCy5Eh0nWweBkRibCEW6+nGbXe1p9mB7kh1RcmKnHSTFvbBg0v6+8/edI3Jw9jWVaMuzXGh1ar09eWMhrmKdCLU6tRb0/JcPFsoLphImteKnltIWOhu+fDGQTK1KtuLw/eULhAYpz3NY5sNq9bhGIjm15qNo7M/m2LuOXH/iRyNnYg3HOt0wdY9cvdKfsp9+ff/h69t3738evG6QXYjCGXbdQypkmN696UDk0cB3I2AjbuSRK2oNq2c/nL+gruMRa9h86YeeB+TSGlbPVtwiCIhHo9B1bBI5YeT51OTCJZTY1vBal2jNthwVGm0F/4KKNYdKFiLjKJciMT/EGjZUyduM2QFeOt4kor7vhhHx7N2ONSQqQXbGvoA+erIEOCQBEGQs59kzsJEptYEjLGU/hqkzmbrwoZULU7FaS/gUff2YEw+qxVUbakbCEE9INPKvoE4gK78Pwr8ANV30QVyTEBRAwjaMhy+dCaaO71UKCkhIA2f8IJ+YKaSVvEcsjgGHNhnfCl3msFMpiie1kPJ+VkLycQHCdbD7HZHWhEgoI9eV2HJwIUva6wItMyZ2VZmPC+f36Bw7LrEjKJXtLyNqerkyxkD9SheISamrAMAuS7ZMxRzd8JiVIKV7+FsiEvO3DYOwK08+l+IvxIqmc141TefZ5OrVyXGuOdSFYbFkmerQQU+oDlr+22DTModIi4Knm6Itir1MnPwQL46Na47D8H+D6lKXIyN6Yr9vOCFInATwYoNuHwndHUFmoA8YaykTsjvK8c7B0DzjOYx4niFH3faw6fkNgafRczkuIfMHLlxCRXrgl2QUOrTKMb/JRdH6SjKFquv9fY3EcAaQvOCPOrnhtxr6X3K2hSLCvshr4Zw8w1gvQewmazUC9+d0w+KBQytWwIkLgUtSpBB/0oFzMSO7DNbj9SATS13KxIwzKe7MiIXalGmdkE1dp9robaZTsytZvuulesKfHeNFHVxQG53vGWwjDQkOxtNojL0xqU5zVQ/LjiDQcuWTS8PIxaMKDqJOWRGv4b1yq0uVdCSqD2Q2OcdA1qQ05CyL1//+/U9Hjiee1Luo2f2tFwl0aDWXyAPZH54ueP5nGwnFo0OcWXRBNQfYHa7jedZUvUkephSPpzMQRmh0oMssbj8u7DPMcHABw8GctqzhjGV3MFmo1rIXiwm5EkLRz/rjWb4spFC8D/a42VwFTJ15hG3bXGygCaSI7+p3WoKYmW7VDUfCDacr2XiKPRg8T/h4IoqehGbW79ocGq5eP7bb9tvR/7DKzf1w8HrvuvgfUEsDBBQAAgAIAAtngUY1GtBazgQAAPQWAAAnAAAAdW5pdmVyc2FsL2ZsYXNoX3B1Ymxpc2hpbmdfc2V0dGluZ3MueG1szVjbcuI4EH3nK1TemscJ5DaTpIAUSUyFGjAsOJuZ2tqihC2wNrLklWQY5mm/Zj9sv2RbKNxCIGKnMpPKA7HcfbrV6suxypdfU4bGRCoqeMU7PCh5iPBIxJSPKt5dWH9/5iGlMY8xE5xUPC48dFktlLN8wKhKekRrEFUIYLi6yHTFS7TOLorFyWRyQFUmzVvBcg346iASaTGTRBGuiSxmDE/hR08zorxqoYBQ2S61RJwzgmgMLnBqvMOszrBKvKIVG+DoYSRFzuNrwYREcjSoeL+c1czfXMZC3dCUcLM5VYVFs6wvcBxT4w9mPfqNoITQUQKOH5ZOPDShsU4q3nHpyOCAfHETZ4Zud4ENzrWA7XD9aCAlGsdYY/toLUoyJBLiSlRVy5wA6NraiqQmX/ViwS7FU45TGoXwBplYVbybsN/1637XD679/l23aV111ggbYdN30uk1Gzd+P2iHfq9/G7aaeyuF/udwD6V9PXOG73T9nh+Efrd/1WjvqeHu1FLHb9UazT117v2rXiPc11JQa+2r0rltB246t186frfZCD71w3a7GTY6S61ZDq9ka7m4nvhlKBCRy9X01kmeDjimDLrGkxxXREPfYViOSCjqFKpxiJkiHvozI6Nfc8yonpoKhfb0QEhWUxmJdNdUX8UzFeUt4SwgOAYluajt0/NFaX88W9t60VpfbutZL8uLrtVJhBY/2PvD0unC/fOT3e5vcbQ8pjERAZZy1rI2N/CiC0fL7nh4/OHDbi+2WCtjrXGUQCvV8064ujKXGgq+liDmGQ0EixeBJemAxAFOycqE6D1QXgfJQw8NIZUZhLwmKWYeohqOIFooq3ygNNWzmVRflUSABbOPoFZv40iiBEu1lreL4JkpEFV/D4Qm6g8bC7u0TdTnMbqReAKz0UW8Q7iL2C2cFDOnRaSTExKrPSRRjTEX4e687F2EW1g+EIlCIZiTfGee3KjBh8LJ9xQq2UXwngwU1cRF9Io6mb4XOYvRVOSI0QeCtEDgfZ7CfwlBq/wBDaVIZ6vAcTRSDIoHjSmZkPjSxdAXMJHmoAn0KmNEWwt/5fQbGpChkIBL8BiSDdapsvgHewFnWKklKJ77+M5O4UZw439+ZzaI4zEGRrMfOHQAkmb6NfAx7J0LMMGYgGiuQEBkIpxDWpvziWk8E3PZprPtBI9nh24OcgYKx03BH4sJLyLoVZTnxBUwwhwJzqYIR1BeyqTQmIpcwYpNFgut/peDVhVRPnN1BC0VjMnYrUGUDo+OT04/fDw7vzgo/vv3P+93Kj0yjQ7DxpqlGtc7+amz5hMu/ILeFs7ppvWEeb6gtJV/Ouvt6+YOLuqs+QwjfUF3B2Hc0K0LmZrajzeC+/y3wyPP2BzE5aIhCM/zhRm9eot0oefXute3CGJ91wx7Fy5lFggEAYsSqNOh+fZ11JlxMRfZ9l0IR+c7wZoTcprYXf83J0A4bKfG5WY2aDtt+JMjozFTu7MysZ3GP5bckeD9dNEA6MHIchEgCIymwITiH9b5v6cPb2sVr9nCn35yOytufHj/jI74XV9Qtp2+UkckWEYJJNGrJd6bnzivGd63FDH7tLg5WrsqWlxhrN+tmjcp5TSFOBquuriQrZ6elMrF518VCoC2flNdLfwHUEsDBBQAAgAIAAtngUafZON1sgIAAE4KAAAhAAAAdW5pdmVyc2FsL2ZsYXNoX3NraW5fc2V0dGluZ3MueG1slVZtT9swEP6+X1F13wl7LZNCJSidhMQGGojvTnJNrDp2ZF/K+u9nOzax26bJekKq757Hd763kqot5csPs1maCybkMyBSXiqj8boZLa7nWYso+EUuOALHCy5kTdh8+fGn/aSJRY6xxA7kVM6G5NC7WdjPFIrz8W1hZIiQi7ohfP8gSnGRkXxbStHyYjS0at+AZJRvNfLyx2K1HnTAqMJ7hDqKaX1lZBqlkaAUmJC+r42MshjJgHlPl/YzkdO7Ov/6A9qOKoqWdvPJyBCtISXESb66MTKM5/r2uCoLI+cJCH9RQ798NjIIZWQPMr78fK4a0bTN//RII0VpEhpzzhfxncMEKfT4acLdpZFRgnmQcTRaBZeer3dGApD7Gs59asZVCvZk8nqwEEzRMwZLlC2kiT91NlWJt8cW9XzAckOY0oBQ1YOedNBPpFX+mljX4/7AG+VFAHKKHvEqWFvDqos3AMb6Hr9a3dpVEcb3rgsClLBzyiDCXtkjf+u0HiEDZY98ZrSAR872R/BDS8fxJb4lrpjns6+twIk++nz5k7caTw9mcFXg2ik8phYFLJUJ54XWYKqWJlbXhZQcxZRysqMlQSr4L4PL9vYxKk0ODK7TTvdVihQZnGo3G6Ne0mG97Hm8G7vfhP5t3XmGeoVfzwkiyata/yap+czx9Izoa+bJaYZZkhoO8p5vxEROTeQW5IsQbKoXLhBCrH32EFh0gzUET5MgBWlyOsepu+RU8nlbZyDXumYUfNPEug5X0bJi+g9fKbxBERMGjB0TK30dJ/S9JwOFawAgMq98x3aHzlK3DCmDHfi5DxT2wUMvS5Xu0KFmu8EH2GDYbk4zqR/dmugbJcTFhhOEVx2XiBdOaBhveSSZsg+Lht7v3/7iaCP7RWY6L9xh9uwaKbpY248TqJXm/8h/UEsDBBQAAgAIAAtngUYKEe9qogQAAAUWAAAmAAAAdW5pdmVyc2FsL2h0bWxfcHVibGlzaGluZ19zZXR0aW5ncy54bWzNWG1z4jYQ/p5foXHnPh6EvF2SATIkcQbmiKHgNHfT6TDCFliNLLmSDMd96q/pD+sv6QqFtxCIaC9JJx+I1/s8u1rtrlYuX3xLGRoRqajgFa9U2PcQ4ZGIKR9WvLvw5uOph5TGPMZMcFLxuPDQRXWvnOV9RlXSJVqDqkJAw9V5piteonV2XiyOx+MCVZk0bwXLNfCrQiTSYiaJIlwTWcwYnsCPnmREedW9PYTKVnQr4pwRRGNwgVPjHWZ1nTKvaLX6OHoYSpHz+EowIZEc9iveT6c18zfTsUzXNCXcrE1VQWjE+hzHMTXuYNal3wlKCB0m4Hdp/8hDYxrrpOId7h8YHtAvrvNM2e0isOG5ErAarh8NpETjGGtsH61FSQZEQliJqmqZEyBdkS1pavJNzwVWFE84TmkUwhtkQlXxrsNex7/xO35w5ffuOk3rqjMibIRN3wnTbTau/V7QCv1urx7eNncGhf6XcAfQrp4507c7ftcPQr/Tu2y0dkS4O7XA+Le1RnNHzL1/2W2Eu1oKare7Qtr1VuCGqX9t+51mI/jcC1utZthoL1DTHF7K1nJxNfHLUCAil8vprZM87XNMGTSNJzmuiIa2w7AcklDcUKjGAWaKeOj3jAx/zjGjemIqFLrTAyFZTWUk0h1TfRXPVJS3oLOE4BiU5Ly2j8/mpf3pdGXpRWt9saxnvSzPm1Y7EVq8sfel/eO5+2dH293f4Gh5RGMiAizltGWtL+BFFw4W3bF0eHKy3YsN1spYaxwl0Er1rBMuS2ZaA8FXEsQ8o75g8TywA8hVBjGtSYqZh6iGGEfzt9rshL6hDLLYYEuFAddrQY4SLNVKJs7DYfp6VP01EJqo3+zqrGiTqs9jdC3xGA47F/U24S5qdYg9M/En0skJidUOmqjGmItyZ1bILsq3WD4QiUIhmJN+e5auqMEHwsn3FGrTRfGe9BXVxEX1kjqZvhc5i9FE5IjRB4K0QOB9nsJ/CUHLEwEaSJFOpQwrjRSDckAjSsYkvnAx9BVMpDkgYV7KGNHWwh85/Y76ZCAk8BI8gmQDOVWWv7ATcYaVWpDimY8f7LnaCK79Lx/MAnE8wjCj7EYONU3STL8GP4a1cwEmGBMQzSUKiEyEc0hrsz8xjadqLst0tp3g0XTTzUZOSWG7KfhjOeFFBL2G8py4EkaYI8HZBOEIykuZFBpRkSuQ2GSx1OpfOWihiPKpq0OYosGYjN0axH7p4PDo+OTT6dl5ofj3n3993Ap6nB3aDBtrdni42jpxOiOfTLcv4DZMkW6oJ7PkC6CNE6Uzblc3t0yXzshnZswXsFtGwDXsjZCpqf14LbjP3wYeJ4f1g7hcNMf28xPAdGB6mwGg69c6V3UE0btrht1zl8IJBIIQRAlU3sDcTx0x03nJRbd1F8Jm+E60JuZOZ3DH/8WJELbPqRW5mQ1aTgv+7DijmHO4vXQGOx3oWHLHke3dVQM48Id2uoAjn9EUZpv4zXr5f+msm4r/NZvy02uxM3DtcvwePW77Lcd2wB/V4wiWUQJp8Wqp9P6nwg8N2P8pBvZp/gVm5ZPL/FPA6jfKPZCvfrqt7v0DUEsDBBQAAgAIAAtngUaFMCthngEAACsGAAAfAAAAdW5pdmVyc2FsL2h0bWxfc2tpbl9zZXR0aW5ncy5qc42UTW/CMAyG7/yKKrtOiH3Cdps2Jk3aYdK4TTuEYkpFGkdJ6GCI/766fDWtO4gvzdunr2NXzroTFUvEInqM1uVzuf8I96UGpHm7gMtQVy16RrpwKp3AKM1ApRpEDcn3nx7kzZHgjIUuTcerT7J1FT+B9GYqlavihrGwjOYYLWe0H0Zbcol/g8p2VW0rqrR5vPAedTdG7UH7rkabyZIRF6/lqhZYgzEHewKdyhgC03652sij412fosrFmBmpV++YYHcs43licaEnbflnKwO2+OHzLdB76D8PAzuVOv/mIasnHg4o2kljwTnY5b0fUrCwkmNQFd9euf5BA+NmQTU6T13q9/TTFUWVNjKBRpcGTxQhpguvRjf7FE3Ow9JviZtrioBQcgW2YdWs2qBZmDN+oLGYUEcaaLPnB1ShnKQ62XIvPQqWo8OSbVv3joXevlCIYISwNkIzZiKztovjjKn37OC6WtZ3buYVJ3J5kdEM93HOHsbXbxHaf0VCei/jWVZcDsXFSA0HVzyDfdNTJCGTdg52hKiKcr5PHbyWu7P5A1BLAwQUAAIACAAua6tG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LmurRpQTsyJpAAAAbgAAABwAAAB1bml2ZXJzYWwvbG9jYWxfc2V0dGluZ3MueG1sDcwxDoMwDEDRnVNY3int1oHAxlaW0gNYxEWRHBuRgOD2ZPvD02/7MwocvKVg6vD1eCKwzuaDLg5/01C/EVIm9SSm7FANoe+qVmwm+XLOBSZYhS7eJo4lMo8Uixx2EajhU17/wB6brroBUEsDBBQAAgAIAHa4w0T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C5rq0Y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tLxIRtfEfapbKwAANFcAABcAAAB1bml2ZXJzYWwvdW5pdmVyc2FsLnBuZ+18e1iSd/+/W3tqz2aH57An8cRaPetgaUplCsK2Nq22ZVbm9qSyHlI6CSl5QDm0uSe3hdLJ0BJZs7K0ZHYQUYROcpsgdJjDAsRCpAQkIEG44eYH1pbbs/3x/f2+z3V9v9evrqsL7sPn/XqfPq/P+y33/fl67Zqkqa8FvxYQEDB11cr31wUE/AEZEDAp79XJvjPneuBdvo+XSOuS3gtokoU+8h28gn/343cDApqZr7s3/8F3/MddKz8lBQRMu+b//xJAPL0lIGDjjVXvv7uhKNOkJu47padq6JhTqD2oPXvMF/cfvY38wLE6hXDp6tfb/qG4Mu1iyp9f2fbDZORnh5edWaX7ovTrf8xUbYhcuibii9JNN07NETdFSE4czPrwElKkwQvKKCNnzBRm9Q68o3WoRhGSaZSOEpuq1QlSGqXn4aSZx2huLRwrAEfaZ5oFNtlJuHtgSoD/Hx63k3U3+gKeUEI0Sit72S/5T8pSC3pu6fqcdXDPacEs/5nLfImQHFcAibwOb3fI+EjVG3fjMANKhX/EnvZIpH4Kbewa/Ejayz9fXJsxLm2XIggpXwvdcdKtc+nrMsdxf2Cw8V19f/R/jS2MwOlJ8gTHfjkdsonbkh7PEcvcaOoQgjOfK9GlZcQeAjwuhSgzs7ABxTJxuOfWc/T7gVaT/nW/YsG8mAJIKndLO6M8t6M6Yt/xXI1yX+1cn5yQf6YtoWNudMGQY6HQxjajdpP75bp6qF8n5HlUPJxe7lHJM9A8C1RXwWZqnX69vxefK2eDV+bV3ZV73XKssJtUEkdK3m6UmuW0hVIQt1aVSctglqBCV+Dz1fMZbL/+gKVPLOuqWrb3DKMWA17AlJCVXd8uI7AMVqiVgLxMHV7PKTZbuyJWAvlkOpgLNHqsBYnNyZQHf2HxbgA9WbiuEFY5WOtShbPmLi0Y2tEOXwoockrIwlNam1yxjVJuCyW1u9FMQMLV8vU7KpUia3eEOcFeVBOElQzn5pH/zguB0yO4bzeFI5tA/FYwiBwJpnX4zdnVHy7hNSftrQvM0OpnZS9W+QxCfjnUFr2mnFgnC6gEh0y57em8sPmAyVrAYLJ5iG/KlUO54m/jaleg+4OWJpMJ2hbmtUPBSFt0iyjJuZRDjJQrolg6EyVB7IlJHxJq2wTs3N0ojaXVeVRH0zYDoDZXbE4SnurVpp/0DetTapQocZHRAMHuQeSvPAPjMXO29zYjJqXsPdHV+Chmoc4VvT9rQ7A4h0RNPBX4IW5PcMxaXYFSYqXt/UGQEE5KZymZKRHMWMJMvgZqztOs5yi1T+YAMrewPG3dkIIywqdgnpSnxORp0pf1h3NVDAEHkCqIbiiJFpXnLGIE0dc0APzVtQqaUZqlbI6POTvUzPU5KvAU32MnT/L7qRB1hIiTn75EfUMTdCFmtUnnErgIgVtwCyUDF8OiygSYEZ63VanUL1OCIxr4GioBBPgfJ+cZpSuX07jWHZOBdDTaS2mCTQYU87DXBGyDWEFAZQ96UDL7G80HwIr7RRG8M+H6BXw55IhmmUSZ2oJr9jYBx2ArQI+0Ems/rC2JlJDU00/7E6qGB9gRSERwedoP5WnJhKSrgoQRBC2MVZ7m/kDcmcvpwlVI7PBC5E5TUnNgAZg2pnMF/qMexctVAvdXVbC1JkpYzGOdJx0tvmxqfHM2tkxFUxEECQygnHJOzGtOw3rd/K5RX4CyvGAw2Wj6PthpY0l8qTNPjkMpUFzV23J6CWacB5S4ECQiVGe1DLcGblPe2oakZW24N22zNvVzbbR4f+WfFvDC4BHM6L3cXHUqDh8+W6Ev0HqiR9hWlRj05U040uYcsoXOJkTCcfgmJS3HWjCCFGsECU37PNoK4C7dA5gVOQx2rzmnX06q8cCC5bEcsAjtE86Z7ldgZO8mGBLxTvnxbRGT1k3m+hwL8F4FCt6R5sOOiPOVuYtw2xJP56qDzok94nw+Hd3fimaKOnK2zAlhHlIy9ZRhUkl67fU+vidBolhuZh6PYjG5V+y+aVXsrh1y6tqis6cpgZ6+KgcwoKZ6HExS5bBjaVOx8SEUmMMhhpeo3uZp0H6+D9CbN4rXEBSHgpB+ThvYOoG/8EbUCvEa/9fWOJweFlPgn3qXe2Djd+5ZsXj8OKDsM+Mr/s9pV54OC/2i+S/+z+Wv4OaOs+SrT2UMzEA/xtPt+JnjJFvI/r27npLP5VlB/7cw4wIux3CFruHOEKIg1/LjJmLGynWyL2r+GBfSgMCJxwUstPRyaaMP2IX95MW5K28nS+7uR3wXj4wfl/LZ1yJXo6h48Y6Vt0EJLIUdFjYO8v2Xc3oaZBUV48ifvHcwOxWfBDyVNmvVhYYLdbhxHY/sP/Fp791b0eOKf7jy9tlh48Nxa/b8fc62jfkFu59q+OeDSxp/BvzjqqOpL2D+MzDH228dIwrJlgf7ojIpvqVc+OT4dOrDB6W+WuHTG6RgeZR8qfxT4PRzsWw6bCqH5nqU9xkKT5ZNluM2PEeRifAcakvoX8xfoArVnufq33QWVmjO0zLII/VPbn8YlVD0oX7tc63jvQ1/skTyt8Hik/mccOxzQx+6lcyywp6Pg1foPzbXA5smDmm5dn8jtE/PFVi7SzedM1xSZLZTIntJDENLWDwxD5MATUTnhQXwZOeG48T596azFR2c2o9+CbLnGj81AahKncpW8Dm16RMvNu69vJzXoA/KSJvKPm47M9EPvTOC9BtHQ7UNbccRu9ETXGrjBr+sVTXU4jb07JXddP7CQdtfZZAaiyuazfEr8A8pE4Kixy59RexXo69A/XvyGISY3Xtl9c+jvxtKXfFZzSaf3bvv/N6gmt8bQ/lrPGeil9Kmfp5LSJVbUn5br6TfNh/+r/+K8Ohaqv2u1QpjJ/+Wkx8dvrJev/4XmTFr8XjgHp4qrf9tw3NiYaj83zTc2D4ycOY3da4bjv89cY1Hp9b+tuZtbb+n3NnGycm/bZDiTPCvlCNiXp4WJRx7ULrprPkkK3MBB5fO8/xaTeVLjyPbVil/jefL+Yzdd8S/vjsZ43kCTr7e/pbcczimaPgXwdO8HiVYO+3rwndr20doEzUssfXERtUWD5/J+8g/j8kjbeBEUkhJvMakGnG600UV1vSpbODM/xcsSeAS6aBypp9UQFVZP8XWI5EvFW0sN9zJJ9ZPdLo6M0rw+GrnFMzYFQd5+Ex9ZGaJ6dIUXjzXWkOsYxyGu26WRWZSLJ1TWKh0tKwM474v4dmW8rfflOr4mfrU57q0dYj7+Itmf5YoDPxc35czbZ8cDRo77/hCOtBRJhkAfWyZIVR3nL/TR66dEB9lYzDyjiRKRCGTM9XVxHz5Q5YkD7S8BriPOspUhMObFztgClPZVVM+OUtnd1k+0booqpR+uS2Yt0pt6wJu6Bc3KX3NSpESPIEaKjCqMSP2aECx/bD875w7rbTAU3Um/d+0hjPKcxNthikbfBV8RqR8xkxyJW7wDQ7MIV455rbJsWhxK41xhHxpEEDbmyUGceP7QD7sZRutSeKxFRCQ3drE8CjejVHc41B5rCh7SU0Ck2IUcLA8OG5T7Y6R9kXcMSmuwhotnletjxlBoLOb4Dotw2BbzidQGim1iqIKPo0COVG72yf6IKJUGTSdF3O5nGiWdbGUO7F3qyy70jHBkzK7TcBAVR45fC5L18xb8c/wWB/QgyJ0nWoZnHjYkHRBf8CAWF6Q1ddDTdTGETAak01ZwZ2/YqhojXbHpQ40kwMO5jo4H3aT1NhTSdxfuOBejCxrp7JbhzsbOqm/JZejInQ9rJKso/VcZqXFZRuVmI2JIhOVpHQfzfME/W19JJx5rEWui/cV2SOp5bkkQVuMvBC03C5ag6tSx0ZKgG5fg3FInq8SFaN7FWnMzF+kxnKFbwwZw61SVRQfOL5rSeI11TJujVTLAO5povIyuke1psOGFq3WzpfWAvli2UVPy6gKD5JPWGrENo1ffDB3oVqydruRkvcLz11T7tzaKG4NLAbfXaxpC4ON2kszE4WCbpIgJg9c9GC+5jV05qfVBi6yoEA+O6PQKAXCuSNSLigmdTe+45DTKWvmy7PARZb5jhukLi5sg0OzEatO+qX2a8KQJJGJR9MrTG9WGcQRf18vvERhVMDetNEIrBi7zq71WJbXqYiYguzQsNkPUseBPtIqNTx5yUWqlFF5gAnnY5uSyRg5Hrk1ezBMjmEeMAC4rHlqWs7ukl/Ys0JbsPJs955P1G9PykgUdu3hUf+VNXIoLaLCwMNlTr4SuEfbpiIwKufDd4C08ELkO9krpTnixth2/QEwR2Pu1upyHdz4j5X6i3QI5G4mxE6+2ZXPl8+Dz5UjFDoSV5yaUPyimnwB81+E+ZrXX2y4UjNrlTkK//7zW8abLybtSd2UC3vneC7WTI2b/RzGeU8hLLDYlURMVeycRw+sH3XdXcuGIf57G8DfFXDE5VKIaJYOM9X84Byvv+1EWYlDXagB7w0anmC8eu9CUUWs5WQU9dGD6dDA9MjakhH+Pix4CdteNFSNnxbB0eyXx3FKRpfeD3rWaMLMu220x6XwdIFruFGn2D10iOPeEvda/0y4syspUjS5V7G3Xf6s52TRnazpp5Ds2/NL8Zk3Pp26x5GSqfuUWt6qfOY4mOHJVt0mlcjVyz2C1XRoIJMmMkkEGkkcMN156cFIzLPipqCb+fJpoXBTVMeTdXF2daHziH3Y0KnOelbRmUYvcann3MHTk7zMGQnfzMRSmt1Hc2Nhz0rBEp2esxGr7aJTBcHOsa8pJfTRfC3hJ9n2YsM5Xjc3V+Xwulz5FF0Edr6oQJXw0wJBSKNGgEkY1628AW09JQLMfZYja0xKDWTvjOAK8uYTiePFVxTddEkRnm49ZGfpFZagShWNUuMB+pYRMPdEmLbhgsoRbX4H5DKYwWCOC/62axTrHZUQzZAOC+l2ZIRzxq7PjeTuU400GBbw0cxPM2J3YoYgixWya9UbaKceQTsA9ZanFrduI4+qy9BPju+b7ovFdDLk1MNVD+bO/mck+NhXmwwc5FwUoUQEOC6KR7//r5mRGhk3bSkBE2zGb1EV9JoWqAFDsT8NHEtlMz4pL0Hg/gpZWaL0TCFVJfCIQ4i+b4vg9MDDdDdAdw/cbkvnAI+C4YhrQ7EiZ88UFnRR4/Vo6OY49lsY5W7vqHbk2SxSnQhkw15GFGQHhorH4sSdhgo231PEqPeVpdY2Xydp75BYh7vdRyU2Q6rOFVTusAmswzdvpfJC4MQI+egPmdTR3jKh2J9K3ZuJ2WB3n+l7Phxpe012a6ZorFNyK0YcFCe+raKlx4bPFlVI8qgnAuu11nOW4Z7osxUSW/RtJVHkWcl9LJUvU9NMrcee5Zli0TVt0FIszanzKX9CwJEgPjnl000pbkQ5ZuP2Aum1WO4CBbBVAFem1WTmtysJ4Dkj7KvGFHN8Cw6/V+LR4Yyhddl7ZbnHfMWBJdo0pSvw8HwRIQqOw6PFdus505ttHSgOcYTntTuPdcmXhWGRI5FP2eh6fgh3OLR0SGjpljIy9DEFFfolNGgolScBVCWHWzTdkIokr6zrz2ekkATf5FH2jRUYVcKGC8Uf6Io6dXgMeLcsklPOhq212X8MirblWHDvh3EDekaZ1m9k5wQPCkH84fZn9JarFj/8ZGrlNuTGxHxlY2Qy06c1d3kY3NygTA2/5EveNKG1Mk/a3hS9PXtQ2hoEC+bh8IwGoHX7DzXl7FRnq7YAhoYDciMDVTYsX1BY9pRCH7SpO5sRvuYB3k4pCeT0msSk/uIfrOeMTOsiY3PYUlu39DAxlf5nHN7RLfOYbMO3TI+rJXZe+5nAzl5O2sjknx2Buw9hXIes0Bi5lozEbe5HlzWT3GdvWRaZ0tQjLaCFSadYdojsO3T7CzOUKQgz891cyqaSSHlEQlJv1/JwbSHdUQhvoywrIGA7+SzlIA0EpDOO2b2jY+u3zGuCBHmxz2Yn4XZQoA37keaIg+QsuB664kGQ8nZrxtJ0dFMzohyo8oEpmZ/HXoIjgRlxwSwmR1IdvUSrb6ULT6LKiXQ4C6hjsJ2CRCUQxkX3cBpNpuQDx4u8+Mr2a888fShmT3naLrTnyR3WpCxaD8inIHdWWGKsdrtnWHkdj8P/3bFK67kFeZbU4vPbu4uMSY9SsPdb4UicoDimXIJYTsCOVoM59KgGTl1cCJK7XSUEi5jx1mlY121WN+ZCDeaZ0z6W8M4QyyTRgSOiSwmmsu7Ait6b1bV0yCkB7lZkz/dmjaRn3qDeLqJfpGN02synWPO5p88mCgzBGA4JvBCD2FmRm+tFLOGt2No941NPTU9XwFGgb/px39R0d7dSa4GiDx7Nm/QwZyrbciOZdt6NkDgRz8jRUnBMq6HabjFpF395OsTbXAsu5BrPQaq8/mezrNht8mrfScfS9m4d1R+xZT9jZ60Z62mkp04jS6mDs+HzvRMH6DDG9VPJ6XI92sG3yiP1kmcF4Nw7AAay5HXhZLzzmp+4OKFaONYZdWRFuMJWyaWcdNsk5J9I/MYTH2sdnu278mBf1BE6LS75pzF86C4GxOv2A75ZlpAGOXWoZ8vCk0GXn/OmkdOZxCwR8qfV/qLZv0y6b73uW9S3kwnSn0qCRw39ZD17H5c22qh7XjWsU2A9vdjK/0wd876i3Swsebp2l8f2t45hvQb6S1MOiZROZK3IkPFc+G6P2esRRQm9HjNWYJMhp0ce2H3CWoikA7bCjgnlS5PA+uFtyzFPBvfn+ug7Sd98NfOpKrN2w5AnwQPjF5Z/GYmr34156uCym1nGwyNJ41IGZrQx2Lc9T/9sHvoeq3l9vNf/k2Gmr8eOmOm1ayClgwLZOKIxX+FjH/ib7SfZ6h/7nD1Emi0hQgLIF88JO+m10SF5Zz169Mw+PYcufML1jopouyTocet3vZrBjCnI3uBO9j7CZEyLhOFi2gYVgpdzPoD9y5pubdz9pbVwIZ1r1bskWMi6YgUNqtH3svkjr2PHrpZ+yJU9U0/hm8iwpYiWnZI3D1myOiNQIks5Mb3i3O2UYDqnKRjBwz00mmueWdyUBEPaSJNs3TIqnwJeeAVxdcvFrz3yIGnjHXF+c9jOvAwCZgTTJLl86Hi+t4iMgYOjCmwUPLltR8fjq6+zJkH2N9igFe+O544seea30dNco7TrIJYbjIvZm/09TIsjcKLzDqed/KAphBemy0UMbDHe+Kragri2pl+u01p8pH5YOdgsBiTgLHWvVQ/G0/dyScgJLjllkhtVzFrYLJLajt86ZNdu0tgapB7eFfzpUK5Y+m21A/DY+pzLcaqPyAzL8O302P412jeItzN6xl3y/Z3R0zh8sGZj7eYY7tlQrkol7M7revNCWFbMSgJXvhUhlqnoYM4wGclKzZrRQ+Vxg3u0GfkljyIPY0ROkpoaAo5h3mhZQa/8yWnrAVng18q0nRViXlV94GKtsofXwlVJqw5JYvoYxH3JsEL77GQCvffbQyD+E/WRlPxlAav06RCBIUpKdYLRk2+ZbmKfVnLTjht+aEZoV4tvUGGZ4sUXvEdsgQgYMebgRu2WphCuS/rmUZAoyef3zGMekoi1I1OOowATwBr5J04aSv8xCRZrK5yn+IDA66BxJiq3Dzbbdk4HexsniCEJ8hAYJilwcXPYeySlii4IXiQaEuKkqmmcOsFqUuAJ3MNQJg/+HqDNATgoxXA0zyExkY7dbRw8MTcV+mjIfDtoKVI9sG2CuqXdQSjeCglUWaM8kI1ccEpFT2fdip70sOjSVkK7h8zeFnhAiyYbo42Dpujzp1DM6C8rrFWgxFqk1Nf4WPi723GHMfXOC3GD8jyoYqd3mji1tP659mtW6VMy/yUIQ/G4Vf3Zz2D9U9YjHiD7VoL/p4nbBn/KhSsexhSs9hVCz5KMKLCIOx0ir2eKeVX8P/+Nazr8jx9onLLCSOzoH0LXQxV6c3Ha/7rur2rU15Jh3e10hzkS6hSNzZzpHeS4D+1jUgZnXw5jiSROJNtPtOiJ9KnA0j0PqvG1/CLXo/rPS7s1FneG+Tnad4Y7HGh3XEUAcPCXLiOnzlVNd7b3T+D2tKXfBAA//OLEV/924joW3EEvL22kaeJamp47oq3h3Tkxe6mOdo3uWzR4V35EZA7dNCEEGb1v/lkswyEK+pMnapFaujIIyezpI2PynzvlVurUtzYbUctwes+vwL9stvUx2I71LwS/EPxC8O8IXgNDekG612y2/SuKcr/DYOdxnD0ad4/V2jiI8wxzoWGdMo0qSKa77rAaDE1WKUIucLQqQe81+tj0KFOUSNL2nJMeNkw+sLggXDkfh+9+h7808eqxaawDDRLuwc9JlJpGdL+/Sv6wNz/tbj8euYuA6Z/PLKn4jeFncPh88k7gquBlK8dXY9Hi/lqR9nFF82KzvoD/ccPk66q3Ffo2lKyVgkH7e2aS065lGPI+bQqRZ6WjB4VklaVvE1cEuTpZwicnJUojvLCk3aRlt/+KgRhsoGAT1xg66Z/dXP7C2Zu3vCNdO+Yx071586S843pT+pE/xejsSuafYEFeJR0kshzOfaKxfWXCVJoKrVNQ3NGrE4PrBvFoW7WEyQKZQDD3/bA8b67GdLqaRwJRiQREpJxqVVmjgSxye/A6ecq/RxCZ7+twvwgVF1VZd4i7lohFjH/BpgC4DZMeZU7utrTignqUvX3VzbnghSWIf1SkxMwehNqCzNNxF1WiDk+R1oriHMYCHgdcX/PvEW9RQsvsuRniK4wvtVZL943AKl+T91oFaNRtUtgaui3f9EQv3IjT28/3VVSmKvUb1XjQbm8GdGTRdpVe9Rvy5i4tIOjaGFW4x6EO/upEmSBmSR2+nyuWMY4rOQZ+WASQk93iuCuk9vaRe/WFM3f/pohshvRyXL+cdxF/Warcxvj62tgyS/RnQ5v6bA03BRnlbK1yEGjEIBgVzXluldySYyOHa/V0gm6Z9o0TuB+kOmdRr9wotcHkUYqTpoFi2W/nn+Mbsc/0G6Zvq6IXz9bO44VoceIuE7gi0xnX/f3yzD8eBdSQW5YLpqMJx27lqdDMY8zohr2yrrXVgOT7arACxKukOj6thFx7baymRW6OfDhhmWwMfv9qH3lnPYOtor6goheCXwj+HyB4i3GwFRJrxkJ0ZiTw48S/QiDkqPUVb11uHvxFnZ/BgZ7USza/svzIr2pgX0/sGF6zvNUdJteMTlgzsj2dWHdnJxEaIh6Z/cddPJ25AKqQ/6d+qVnvmu69j9m163bL87vXzMf1FYrAjGnDFzgeY6lm26O5zxFzV4/7ZTv2ucD6LX631ttf3PTipv+lN7WsF8tYWJrzAQ4O9nX6n1v5UI7xukt3/Dh6bwdX/ZC8k8jB2mipaNExe3cENx1qo69Jy6ARfiUYmWWk+FreKKCNUXiAh6A1LZRr3742aLfD4Br/QzU8B/VxKZzy2CcVTQgnMU4rJURXOmf382lbc9BHRoT4Ahqo1AhDA2yGFlMR60BUaaYRG10NZuSrWylgn/8ZnBIHjMhsgc9tCp5hy83TBNUN2e1RHU9ur2Aiw6N46gq2Ui/s8LT4f016cKa+ttgcbTNAVhOwRkFWzf3019Zj71Y3R2pkwqhJmxM70jm5uWCDPDdjryjd4X8qsuNKDJEpIR2biaVYrGhYiM3if8ZEUW6NzuNQGCo68s2KmPChNku61R40EzDZdvQn89VjRc5PcEbpZ0d5AElKFZNURyR5XhUNjG5qc7cxwTmNPzPag8P+Grm7r/rzPMYXsOGY13xFODddNe0g7G+kY+6jICMt/hTjJAyMeZITJcdlHf6IT0T3zzPXq952hOgg3DuqI/d3gYvsfE3QJz5wQxHUS0p2fgIyeR2mrWCrggz+Nhw/ilslnVf1p6jS7P7+kElYmjotoxbcSQ8rd9hy/3kxbAYvq09atdxXyiX2mkwAwA3HUQTptTyHPQeujSdiHbmcLf8euOyFZyHc+9pNIsfswZbAEpgrkVwieIsELrLA5vG4RtWyfnnEMsT5ipZJD1J1y8i1zirwSrRZX1nDpynHikA9LVUJdMiUCuq/R+lYBRv3VSh3/0ewBYD8qpR3Uq/83hfUNssiHRmZ9VCyuE2E4l4PXTGUitOPLdei+d6gGTxdc8ukbAKLWdg7UKWP36ugVChz88FQm9t+bWu3dtCKEpmA1mGrAT1y6OyEZSHGX99qxLWbI0vT917u+iRW3LNksiydF4ZeLwZyRaYIBI+lt4jlj1TTq5QOROKQBcDlwImHgbtohQrD0sWVK/UKS6gvGlIU0wRIFrfTa6jOe4NtlqUwuLZBcic/3LFq48+r5/X5MCTTtIyWXV+R+oKcXtz0/9FNh5sPaV1RXp0INcY+Qlv34jGkFzAvYF7AvIB5AfMC5gXMC5gXMC9gXsC8gHkB8wLmBcz/MBj/2zLFi/G/2hLheiNXWGypg3seXjk7axVmEX6F7KufYbKE9kvcDIHHrpw+NHVVWyvqL3nLNuDFjP/s3g8+AZQB/3urfxg/yMD/97w4FDDt/olmW4kG7O+Ee27BM9w/Ej0/dvqfyt6HryUPGQfJOqeOPOTcyBnfCUhPbP8gFXkz44AeTh8roxfVdSzg9VDFnkZAGGF1w/WZhdpm2yaN68fOKK81ipVsT9c5h8hpT/cH0RtCNGPiu8K+kZQt3G79RqpsE78nQ/mgabaoXuF0E4fFOL3Z02+uTH6s0vkGyetcUjyadKaNYGbRHrEihdAoV2S2YpyHMPyiEb4+cny3Hs0oCu1/8bcEC/q3JJqewfNQb5haFDk6x07VCFLjlK1QlEu4IFjcyzmgHAu6oKQ++AtnK0aedMlDv0/Q0k+soY7a+Si/ikPWB5eUYzwl3zU4F/MprX8T/+N8zewusylH9I7Fp11GxkGboFGuT9myxFXNcVZLXjrTRjP7f57QZMFWk8h7L43xOSBfgnXwtJYuBXo2Xjgkevy66HH/QPW7ue7M6+MbFcVt0NOcSx09JnG+k3TgpWhFOY/nOLeBnkjQ4nbzJPqjgJyjSxd1aHLIKu6rchxWvwvF0vuidzk9c63VeEF+xAvFHxwmaRpGSHOcCcKemdPVRcaztT9kpFDR9d3LD9+aL8pGNRAuVB4/G/yddbXQdPkw0CbTWh5a8zXTysipuMkyQQf8FcROvWMBEf9tuAiPWxjGk3DKLKs1jDJl2mbIKId2xlVNS/PA4kZxg6QgYqFPLxSEwjQ121YJ3nLHc/vRz1QSlja5ChW3NnDAjfmcuhvm/FE+52of+TuLSagIm4s4kjOlsbEoS3/okOaQx5yReMXdBj9usxf1Zk2+Eb0se0ko72uLftaKB1DqUbII7OgYlnedgc8m6uWPjAW4J6rMAmW4vnF+GYUxjCOyJTZfkL5lcXSfeI4ZvmqQ0xvb5LcGNbd5ozZkOZu5NTC5N38TWaeyV+ZXBu7U9paiaL1mdRDScQ3b3z99bzQBwwDOEjAhf+G6ENbTcG0b71iCKCnFQ6WENjA7UtX63NPoZT4IxSHiNrRV/kjVKJy8qZdaMU8jy6RCsVlGyvu4ooYm5T3mx5tgrXkdx203GmjmjRXsXm1Zs831VEYDzeugiwSe/A3wEN+EM8RZ6fvr11GntjSAob1w6D78CLb02OIC9HfRqFTFVOePg42EQ8cRmIhm16flqEznxiemywJPNZtPoTQW76Rn6zcSMMKpKLH8jjRL27x3BF9QQE8MH8WlOwrEMo593gr8Uxw+C0vjuwt/PJCKLTs3jE6y19Nd9TrF/bYj5WywqURddxrNScpnNyNWDI3BOCWwm2J6UHYfcy0q3BmPfxIiinV2BJVmi6+7hVsY4aVPgjA2Q9AfeI4b2p1J1wMZStA4BTh3l3NgPToRSu8f5Nco+5wA3Q3odOrqtVSjDxFscrXGplB3+vxX7GMAXm0Xfcd91QbsPr82RzCTnBfWUhc1XetzfhUTWv6nRwtA4qxwMY9r7glnKg9x84Ufo8StcU2Sy8ubJI3zAZ3S+86toPcAU4uoEFcl1TkvhfzZBmZmhNfTGKihoLVcW3rbldGUVDqce3CFyb+NiNUMpbKSRpt5DaCxBDTxomgeBb1DYMpPHfdPJi0bN0o8a+h6Pc1OcxTSHR0GG7HflM/xGPFRNJBHB6leSNmfHaF5aXl4nYtwGbWxyUcbhuwGbqcvs6tRLEqFUiImSfUHHDbyoGd1k1wRRSSKKg4APTqnA7SjS+opi/YmOZ1s8ZqB5kYIvTFvRvbO0BxuiJmJjegF+htGEP53UdwD5ziBtUyr9+2N44o16vBLN3qFbU2NwaVYqIOcSrfj6cuoNYJ5cxVM+oURb8+Y/30KqzV6Tv/7o6N9PjGIe9MqYG/yWOUzg1N1rsAr20DiYCBnGyWhzWrJO7ae7fJPh8u4NA81tM3OU0L/OIO2+2xYAmH57vhu71p2fNFT7Hscr5PD8ra0fb1kcmtXF79jJ4OtfCny2qB/jyGyM2j+HXuuXfx6Vgv3qJS6Hgrjd/jciT3kiyiijkLTnm8Uy3KpWaq5nEKoHCXu95xGCoVqxchfnRdSqB/HP/PDtAyta1ix+mlkRJ43vfLUaeblo8q7jcypAQHvmJZBBsM2zMXytE1Dpu1GRhTNso/FYr60OL9UXXRJW9AXem37qMmk8En0TSHpzhCObT4Oz+BqWz3QjiDmDqOUUz6847avIGBmjDpyHwYr0kQbx6di/UGvJT7/oY86JgUErG2EMvLXz69LT+QFzc7O7Dpo4OHSxW19mmzUmt6CgRDu5DAvIRQ3oHWNXPaZN5+zo3YTWiT4s62hmaShfR86iXhPuG63IbecPW6aTOwdg3u1D5x6jsg9qblSkpeRDx/wNIiYKxStQteldeNzQlEpAnt1lRMUSFsKaeNxjJAVWd2vVnEUfI+jvxVVp/7RnnoMN6eHyyd288hMA7HBdXRnqqN6Fblfa5Ppyb19fA9qNkdhb27RCGsNPMVUscyrERoyHfMa5PUHZyHon/j39tnnf02pY6xcM1Ze5u7murs7NU4kXW9dlphc9atApCdBSRFTQKi3Nq3DdcHV59/mDw1ZmOPJcJGapQ96sjdaXJ62teI+EWM8efez2MxHVfS5FcTNGu9MCfG7Z/ppbUEY/BJzveUSzEw0p91Ye1S8VuAhn7w25uq391VjQnoVJ3BGlXOkUFRicUD9mvbQJbYpowtENqSIRD6mWuY4E/762NfDZu3NSyK1/ZlyUsYkZM4Uufuow8FjPnUeeHWmcC2kHH57XexFEyAL0tCEXm4zFv+9UvjekwaiSdg0vON8qhr/drkcB3ZLdx9qJrnLKCSlqaudbpFrg5E2fJ3rqK84RJJ1Q1HQg6gjk/B/99UuDcDLtO9c4Ccwr/ze1hJ1Ed39bLIY+qC0e6TTeo8F89de03iqXu6lGXi0RrejN/8kYasv9y2LHm4L3DPf2y/BmcrBzqIP8PdE8U9ONXABP2NcpMrufp8INpPAuGkwhG30huIta8EIAm0O7NQ2a3MZbCcihZqQzWCH+OsXHa/ePKWnWjTKg37sFDljvUMPRJDC2x1mm0J/PIWFafIRxZ5GSKh6f9RhWRD3ZvssS4OkztXnW5+adiCLCI2ETePc22T3v0k26L2cvGWLIRFwK5fx7kLGnq4ilgR49SiPe74DKxblOoNeTk6lJvgn1CDZJAp3FtjT0ZmV1QZA/z1LObjjIM+haUGHzz3W17qTQoXnj4VZ8bPob/ssYzSTZnvvH3czZJ6qao1qfBacFHSIIN8nnWJhQrcwC4AlMuzSx5bvh82SjzfQ4ci4H/JWblTk498bj67qfQgyNxLSni4VdEhPz4RCDA+f8mwdeAfjuWPdkRsmEcveaJDjDWZILSpxNpw37a8eLcZU6M6bcqzn7417CCQA6rXlJaizLjDvL70aADj+1B8R3qjeos5HLcMtvcBkX/0/woQeMrvp+LBPR/N9/EnaInKUiNJoYU2SPr7lh/XJCUv+mbi0ohMqoHu43lFrQY1ou0q7uVfDOnYaQqOnjXM3KSxtKvtMG3W02Vf2tNb6N8xy835MScWW+te3Sq/LdUYjRAchY/2P4i0d+dl4eJmvckl1kH0Vhj+FRimGTZriExwNWbHh6dDRciKlzh2s+rKZVOdaZnczhJ7lLV4+W1juITSKE8I3eqj8r+daMOucQT5F4sfLrneiMBeaXbGKP6VyvD6nzS526lgSufeUL5dElhBRCjTlG8gj8jrMU3HkEjoVmvSBaGyfaOzmHrE65Sd/OckhvZobyt1szqPcSPkkfwkx10JsJa2ljvhrnqFl3kVUXzXfJGSMxXNbXLdZwt1xRiMgrRZ5eF57p8jN8p4Pvb2c6HVivHrH1BKU0f92IhbyaQt4Fr1KNk6o2QaKreqLvSJRxVuYuvMuAS/v2LAw6YBGO2xD95YDsva2BmzhLGiKdwCe7uet1XHbN+YpVfXFCwfqraTYcMC7UhdNtCISZDqyT9riwic+/7E7hru4u6ihUcFtlj7yTO9+9eDrDv9eBCxMu83Xu22NI0z7Bc3425+kQzOPhOY+Foxk5v9wJZZzR1t066ZPgaJ0LqM4dA35UqpY4nbLKCCBpp7O9j7hQHckRHNP/l5/M7UHMETmpChy73QMC+lQbO7tPjKWcv91bOvY9bno3PE8msPStQ2jxxuu4N9rwMYuT6ePXbP6t6oN2NP+FlI/pZ/qUFtXPz/2b//KmrA16y6LV9/7VEpGJRWRUcF+5IU03k39M8YR0rMUoR2xBad87WqSf8PYNeTxFnAP6UAYomQoub11zBtAkyaN7pecyfZfWPXBmveb3vvsi/8DUEsDBBQAAgAIALS8SEaRgxoFTQAAAGsAAAAbAAAAdW5pdmVyc2FsL3VuaXZlcnNhbC5wbmcueG1ss7GvyM1RKEstKs7Mz7NVMtQzULK34+WyKShKLctMLVeoAIoZ6RlAgJJCpa2SCRK3PDOlJAOowsDYHCGYkZqZnlFiq2RubgEX1AeaCQBQSwECAAAUAAIACACDgI9FewXTksABAADaAwAADwAAAAAAAAABAAAAAAAAAAAAbm9uZS9wbGF5ZXIueG1sUEsBAgAAFAACAAgAC2eBRulu22TkAwAAdA4AAB0AAAAAAAAAAQAAAAAA7QEAAHVuaXZlcnNhbC9jb21tb25fbWVzc2FnZXMubG5nUEsBAgAAFAACAAgAC2eBRjUa0FrOBAAA9BYAACcAAAAAAAAAAQAAAAAADAYAAHVuaXZlcnNhbC9mbGFzaF9wdWJsaXNoaW5nX3NldHRpbmdzLnhtbFBLAQIAABQAAgAIAAtngUafZON1sgIAAE4KAAAhAAAAAAAAAAEAAAAAAB8LAAB1bml2ZXJzYWwvZmxhc2hfc2tpbl9zZXR0aW5ncy54bWxQSwECAAAUAAIACAALZ4FGChHvaqIEAAAFFgAAJgAAAAAAAAABAAAAAAAQDgAAdW5pdmVyc2FsL2h0bWxfcHVibGlzaGluZ19zZXR0aW5ncy54bWxQSwECAAAUAAIACAALZ4FGhTArYZ4BAAArBgAAHwAAAAAAAAABAAAAAAD2EgAAdW5pdmVyc2FsL2h0bWxfc2tpbl9zZXR0aW5ncy5qc1BLAQIAABQAAgAIAC5rq0Ya2uo7qgAAAB8BAAAaAAAAAAAAAAEAAAAAANEUAAB1bml2ZXJzYWwvaTE4bl9wcmVzZXRzLnhtbFBLAQIAABQAAgAIAC5rq0aUE7MiaQAAAG4AAAAcAAAAAAAAAAEAAAAAALMVAAB1bml2ZXJzYWwvbG9jYWxfc2V0dGluZ3MueG1sUEsBAgAAFAACAAgAdrjDRM6CCTfsAgAAiAgAABQAAAAAAAAAAQAAAAAAVhYAAHVuaXZlcnNhbC9wbGF5ZXIueG1sUEsBAgAAFAACAAgALmurRjXb2a1oAQAA8wIAACkAAAAAAAAAAQAAAAAAdBkAAHVuaXZlcnNhbC9za2luX2N1c3RvbWl6YXRpb25fc2V0dGluZ3MueG1sUEsBAgAAFAACAAgAtLxIRtfEfapbKwAANFcAABcAAAAAAAAAAAAAAAAAIxsAAHVuaXZlcnNhbC91bml2ZXJzYWwucG5nUEsBAgAAFAACAAgAtLxIRpGDGgVNAAAAawAAABsAAAAAAAAAAQAAAAAAs0YAAHVuaXZlcnNhbC91bml2ZXJzYWwucG5nLnhtbFBLBQYAAAAADAAMAIYDAAA5RwAAAAA="/>
  <p:tag name="ISPRING_PRESENTATION_TITLE" val="6"/>
</p:tagLst>
</file>

<file path=ppt/theme/theme1.xml><?xml version="1.0" encoding="utf-8"?>
<a:theme xmlns:a="http://schemas.openxmlformats.org/drawingml/2006/main" name="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</TotalTime>
  <Words>3551</Words>
  <Application>Microsoft Office PowerPoint</Application>
  <PresentationFormat>宽屏</PresentationFormat>
  <Paragraphs>414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5" baseType="lpstr">
      <vt:lpstr>AVGmdBU</vt:lpstr>
      <vt:lpstr>黑体</vt:lpstr>
      <vt:lpstr>宋体</vt:lpstr>
      <vt:lpstr>微软雅黑</vt:lpstr>
      <vt:lpstr>微软雅黑</vt:lpstr>
      <vt:lpstr>Arial</vt:lpstr>
      <vt:lpstr>Arial Black</vt:lpstr>
      <vt:lpstr>Calibri</vt:lpstr>
      <vt:lpstr>Calibri Light</vt:lpstr>
      <vt:lpstr>Constantia</vt:lpstr>
      <vt:lpstr>Franklin Gothic Book</vt:lpstr>
      <vt:lpstr>Open Sans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113</cp:revision>
  <dcterms:created xsi:type="dcterms:W3CDTF">2015-08-05T10:00:55Z</dcterms:created>
  <dcterms:modified xsi:type="dcterms:W3CDTF">2016-11-07T15:12:24Z</dcterms:modified>
  <cp:category>锐旗设计；https://9ppt.taobao.com</cp:category>
</cp:coreProperties>
</file>